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embeddedFontLst>
    <p:embeddedFont>
      <p:font typeface="Poppins" panose="00000500000000000000" pitchFamily="2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02F"/>
    <a:srgbClr val="0171A3"/>
    <a:srgbClr val="505A57"/>
    <a:srgbClr val="E7E7EA"/>
    <a:srgbClr val="F5F9FB"/>
    <a:srgbClr val="E7E7E9"/>
    <a:srgbClr val="D3E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153D2-7052-4ACF-A4A5-9A31BF27EA8B}" v="1" dt="2025-07-10T11:53:56.2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85"/>
    <p:restoredTop sz="96284" autoAdjust="0"/>
  </p:normalViewPr>
  <p:slideViewPr>
    <p:cSldViewPr snapToGrid="0">
      <p:cViewPr varScale="1">
        <p:scale>
          <a:sx n="72" d="100"/>
          <a:sy n="72" d="100"/>
        </p:scale>
        <p:origin x="3576" y="6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32885-7C99-D141-ACD2-CCD3BC9755E0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1BB0B-6DA6-594A-8E05-9A4CC113218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8665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1BB0B-6DA6-594A-8E05-9A4CC113218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821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201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225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42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464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6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9877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628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33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793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80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39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0E8B9-E98C-A54B-88B0-AF9108115446}" type="datetimeFigureOut">
              <a:rPr lang="it-IT" smtClean="0"/>
              <a:t>11/07/2025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2DAA-2126-954F-8D29-4D96655786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152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8F0A34B-2F1B-495D-7B85-1E0CDB76BB10}"/>
              </a:ext>
            </a:extLst>
          </p:cNvPr>
          <p:cNvSpPr/>
          <p:nvPr/>
        </p:nvSpPr>
        <p:spPr>
          <a:xfrm>
            <a:off x="0" y="1"/>
            <a:ext cx="7559675" cy="787356"/>
          </a:xfrm>
          <a:prstGeom prst="rect">
            <a:avLst/>
          </a:prstGeom>
          <a:solidFill>
            <a:srgbClr val="00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CEE848A-5339-F4FF-8377-6C9EFC36BE26}"/>
              </a:ext>
            </a:extLst>
          </p:cNvPr>
          <p:cNvSpPr txBox="1">
            <a:spLocks/>
          </p:cNvSpPr>
          <p:nvPr/>
        </p:nvSpPr>
        <p:spPr>
          <a:xfrm>
            <a:off x="293038" y="93006"/>
            <a:ext cx="5386400" cy="584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600" b="1">
                <a:solidFill>
                  <a:schemeClr val="bg1"/>
                </a:solidFill>
                <a:latin typeface="Poppins-Bold"/>
                <a:sym typeface="Poppins-Bold"/>
              </a:rPr>
              <a:t>Zonas de SPA y Servicios</a:t>
            </a:r>
            <a:r>
              <a:rPr lang="es-ES" sz="2600" b="1">
                <a:solidFill>
                  <a:srgbClr val="F9B004"/>
                </a:solidFill>
                <a:latin typeface="Poppins"/>
                <a:cs typeface="Poppins"/>
                <a:sym typeface="Poppins"/>
              </a:rPr>
              <a:t>.</a:t>
            </a:r>
            <a:endParaRPr lang="it-IT" sz="26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5F18D38-1DAC-8610-8340-E1EC77B9B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382" y="131507"/>
            <a:ext cx="767255" cy="540321"/>
          </a:xfrm>
          <a:prstGeom prst="rect">
            <a:avLst/>
          </a:prstGeom>
        </p:spPr>
      </p:pic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66908F76-0B1B-4D26-EB72-4C89321A5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963899"/>
              </p:ext>
            </p:extLst>
          </p:nvPr>
        </p:nvGraphicFramePr>
        <p:xfrm>
          <a:off x="293038" y="1091670"/>
          <a:ext cx="6987919" cy="9273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405">
                  <a:extLst>
                    <a:ext uri="{9D8B030D-6E8A-4147-A177-3AD203B41FA5}">
                      <a16:colId xmlns:a16="http://schemas.microsoft.com/office/drawing/2014/main" val="2494513337"/>
                    </a:ext>
                  </a:extLst>
                </a:gridCol>
                <a:gridCol w="1155802">
                  <a:extLst>
                    <a:ext uri="{9D8B030D-6E8A-4147-A177-3AD203B41FA5}">
                      <a16:colId xmlns:a16="http://schemas.microsoft.com/office/drawing/2014/main" val="3299944984"/>
                    </a:ext>
                  </a:extLst>
                </a:gridCol>
                <a:gridCol w="2084832">
                  <a:extLst>
                    <a:ext uri="{9D8B030D-6E8A-4147-A177-3AD203B41FA5}">
                      <a16:colId xmlns:a16="http://schemas.microsoft.com/office/drawing/2014/main" val="1643262107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2266055939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4211998158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2881894022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2692664186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2177605271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660516594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44538914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3539417069"/>
                    </a:ext>
                  </a:extLst>
                </a:gridCol>
                <a:gridCol w="334320">
                  <a:extLst>
                    <a:ext uri="{9D8B030D-6E8A-4147-A177-3AD203B41FA5}">
                      <a16:colId xmlns:a16="http://schemas.microsoft.com/office/drawing/2014/main" val="242950807"/>
                    </a:ext>
                  </a:extLst>
                </a:gridCol>
              </a:tblGrid>
              <a:tr h="5783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Poppins" pitchFamily="2" charset="77"/>
                        <a:ea typeface="+mn-ea"/>
                        <a:cs typeface="Poppins" pitchFamily="2" charset="77"/>
                      </a:endParaRPr>
                    </a:p>
                  </a:txBody>
                  <a:tcPr>
                    <a:lnB w="381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Poppins" pitchFamily="2" charset="77"/>
                        <a:ea typeface="+mn-ea"/>
                        <a:cs typeface="Poppins" pitchFamily="2" charset="77"/>
                      </a:endParaRPr>
                    </a:p>
                  </a:txBody>
                  <a:tcPr>
                    <a:lnB w="381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Poppins" pitchFamily="2" charset="77"/>
                        <a:ea typeface="+mn-ea"/>
                        <a:cs typeface="Poppins" pitchFamily="2" charset="77"/>
                      </a:endParaRPr>
                    </a:p>
                  </a:txBody>
                  <a:tcPr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80">
                          <a:latin typeface="Poppins"/>
                          <a:cs typeface="Poppins"/>
                          <a:sym typeface="Poppins"/>
                        </a:rPr>
                        <a:t>DELIZIOSA</a:t>
                      </a:r>
                    </a:p>
                  </a:txBody>
                  <a:tcPr marL="108000" marT="0" marB="36000" vert="vert27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80">
                          <a:latin typeface="Poppins"/>
                          <a:cs typeface="Poppins"/>
                          <a:sym typeface="Poppins"/>
                        </a:rPr>
                        <a:t>DIADEMA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FASCINOSA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FAVOLOSA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FORTUNA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PACIFICA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SMERALDA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TOSCANA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80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SERENA</a:t>
                      </a:r>
                    </a:p>
                  </a:txBody>
                  <a:tcPr marL="108000" marT="0" marB="3600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rgbClr val="0171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465062"/>
                  </a:ext>
                </a:extLst>
              </a:tr>
              <a:tr h="2501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000" b="1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Zona</a:t>
                      </a:r>
                    </a:p>
                  </a:txBody>
                  <a:tcPr marT="0" marB="0" anchor="ctr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4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000" b="1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Sala / Servicio</a:t>
                      </a:r>
                    </a:p>
                  </a:txBody>
                  <a:tcPr marT="0" marB="0" anchor="ctr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4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000" b="1" normalizeH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Descripción de los servicios</a:t>
                      </a:r>
                    </a:p>
                  </a:txBody>
                  <a:tcPr marT="0" marB="0" anchor="ctr"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2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3500 m²</a:t>
                      </a:r>
                    </a:p>
                  </a:txBody>
                  <a:tcPr marL="36000" marR="36000" marT="0" marB="0" anchor="ctr"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7800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6000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6000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1300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6000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4500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4500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50" b="1">
                          <a:solidFill>
                            <a:schemeClr val="bg1"/>
                          </a:solidFill>
                          <a:latin typeface="Poppins"/>
                          <a:cs typeface="Poppins"/>
                          <a:sym typeface="Poppins"/>
                        </a:rPr>
                        <a:t>6000 m²</a:t>
                      </a:r>
                    </a:p>
                  </a:txBody>
                  <a:tcPr marL="36000" marR="36000" marT="0" marB="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444"/>
                  </a:ext>
                </a:extLst>
              </a:tr>
              <a:tr h="0"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900" b="1" normalizeH="0" noProof="0" dirty="0">
                          <a:ln>
                            <a:noFill/>
                          </a:ln>
                          <a:solidFill>
                            <a:srgbClr val="505A57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Zona de termas</a:t>
                      </a:r>
                    </a:p>
                  </a:txBody>
                  <a:tcPr marL="72000" marR="72000" marT="251999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660" b="1" normalizeH="0" noProof="0">
                          <a:ln>
                            <a:noFill/>
                          </a:ln>
                          <a:solidFill>
                            <a:srgbClr val="505A57"/>
                          </a:solidFill>
                          <a:effectLst/>
                          <a:uLnTx/>
                          <a:uFillTx/>
                          <a:latin typeface="Poppins"/>
                          <a:cs typeface="Poppins"/>
                          <a:sym typeface="Poppins"/>
                        </a:rPr>
                        <a:t>Sauna seca*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Sauna seca con temperatura de 40°.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650" b="1" dirty="0">
                        <a:solidFill>
                          <a:schemeClr val="bg1"/>
                        </a:solidFill>
                        <a:latin typeface="Poppins" pitchFamily="2" charset="77"/>
                        <a:cs typeface="Poppins" pitchFamily="2" charset="77"/>
                      </a:endParaRPr>
                    </a:p>
                  </a:txBody>
                  <a:tcPr marL="36000" marR="36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F9B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517675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Baño oriental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Baño Turco o Baño de Vapor, ideal para purificar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el cuerpo, limpiar los poros en profundidad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hacer tratamiento detox. 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882553"/>
                  </a:ext>
                </a:extLst>
              </a:tr>
              <a:tr h="360046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Baño turco aromatizado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Baño turco con una fuente en el centro de la sala que contiene aceites esenciales aromáticos, ideal para desintoxicar profundamente el cuerpo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relajar la mente.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89485"/>
                  </a:ext>
                </a:extLst>
              </a:tr>
              <a:tr h="268028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Piscina de talasoterapia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Piscina con chorros de hidromasaje y asientos</a:t>
                      </a:r>
                      <a:endParaRPr lang="it-IT" sz="600" b="0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993280"/>
                  </a:ext>
                </a:extLst>
              </a:tr>
              <a:tr h="268028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Laconium</a:t>
                      </a:r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Sauna húmeda con una temperatura de 45°-50°.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409046"/>
                  </a:ext>
                </a:extLst>
              </a:tr>
              <a:tr h="268028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Tepidarium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Sauna húmeda con una temperatura de 30°-35°.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748949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Templo de paz /</a:t>
                      </a:r>
                      <a:b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Casa del té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Zona de relax con asientos y bebidas frías/calientes. 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42556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 de nieve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 de nieve para enfriar el cuerpo a una temperatura de -20°.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056885"/>
                  </a:ext>
                </a:extLst>
              </a:tr>
              <a:tr h="8934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Zona de termas privada</a:t>
                      </a:r>
                      <a:endParaRPr lang="it-IT" sz="90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36000" marR="36000" marT="396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Rasul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Dedicado a parejas y grupos de hasta 5 personas. </a:t>
                      </a:r>
                    </a:p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Baño de vapor, sauna y duchas tropicales; exfoliantes corporales, mascarillas capilares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faciales gratuitas en el interior.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800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209486"/>
                  </a:ext>
                </a:extLst>
              </a:tr>
              <a:tr h="36451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Salón de belleza</a:t>
                      </a:r>
                      <a:endParaRPr lang="it-IT" sz="90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288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Barbería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Tiempo de relax reservado a los caballeros, masaje del cuero cabelludo, hombros, cuello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brazos combinado con afeitado y limpieza profunda de la piel.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175374"/>
                  </a:ext>
                </a:extLst>
              </a:tr>
              <a:tr h="315875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Corte de pelo </a:t>
                      </a:r>
                      <a:b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peluquería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Servicios completos de corte de pelo y peluquería para hombres, mujeres y niños, incluidos tratamientos capilares, tratamientos del cuero cabelludo y servicios de peluquería masculina. </a:t>
                      </a:r>
                      <a:endParaRPr lang="it-IT" sz="600" b="0" i="0" u="none" strike="noStrike" kern="1200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81978"/>
                  </a:ext>
                </a:extLst>
              </a:tr>
              <a:tr h="349130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Manicura y pedicura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Desde manicura y pedicura clásicas, hasta extensiones de uñas acrílicas, pasando por masajes relajantes de manos y pies.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741850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l" fontAlgn="ctr"/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Blanqueamiento dental 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Tratamiento de blanqueamiento dental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(GO-smile Blue Pro): 6 tonos más claros,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en 30 minutos - tratamiento sin dolor.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09"/>
                  </a:ext>
                </a:extLst>
              </a:tr>
              <a:tr h="28589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spc="-20" baseline="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Salas de tratamiento</a:t>
                      </a:r>
                      <a:endParaRPr lang="it-IT" sz="900" b="1" i="0" u="none" strike="noStrike" spc="-20" baseline="0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18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Salas de tratamiento individuales</a:t>
                      </a:r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Salas de tratamiento con camilla, luz relajante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y temperatura ambiente climatizada ideal para realizar masajes relajantes y tratamientos faciales. </a:t>
                      </a:r>
                      <a:endParaRPr lang="it-IT" sz="600" b="0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12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10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14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13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8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682301"/>
                  </a:ext>
                </a:extLst>
              </a:tr>
              <a:tr h="349130">
                <a:tc v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36000" marR="0" marT="18000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Salas de tratamiento para parejas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Salas de masaje privadas para parejas con jacuzzi a disposición inmediatamente después del masaje corporal completo, para disfrutar </a:t>
                      </a:r>
                      <a:b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en total intimidad.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1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800" b="1">
                          <a:solidFill>
                            <a:srgbClr val="505A57"/>
                          </a:solidFill>
                          <a:latin typeface="Poppins"/>
                          <a:cs typeface="Poppins"/>
                          <a:sym typeface="Poppins"/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175954"/>
                  </a:ext>
                </a:extLst>
              </a:tr>
              <a:tr h="643267">
                <a:tc v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36000" marR="0" marT="18000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 de cuarzo 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Cama de arena de cuarzo: incrementa la potencia del masaje multiplicándola por 100. Estos potentes cristales de cuarzo arenoso tienen efectos terapéuticos en el cuerpo, ya que mejoran la circulación, relajan las tensiones y equilibran el cuerpo en general, mientras se recibe un masaje completo de pies a cabeza.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913324"/>
                  </a:ext>
                </a:extLst>
              </a:tr>
              <a:tr h="349130">
                <a:tc vMerge="1"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36000" marR="0" marT="18000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Cama de agua Amphibia y Float</a:t>
                      </a:r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Una cama de agua que crea la sensación de flotar en el agua mientras se recibe un masaje corporal relajante completo con aceite caliente.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496617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90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Fitness</a:t>
                      </a:r>
                    </a:p>
                  </a:txBody>
                  <a:tcPr marL="0" marR="0" marT="324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6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Estudio de aerobic </a:t>
                      </a:r>
                    </a:p>
                    <a:p>
                      <a:pPr algn="ctr" fontAlgn="ctr"/>
                      <a:r>
                        <a:rPr lang="es-ES" sz="600" i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(Cursos y seminarios </a:t>
                      </a:r>
                      <a:br>
                        <a:rPr lang="es-ES" sz="600" i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i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de Yoga y Pilates)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Estudio diseñado para clases particulares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de ciclismo, spinning, yoga, estiramientos. 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184026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ctr" fontAlgn="ctr"/>
                      <a:endParaRPr lang="it-IT" sz="98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18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Sala de Spinning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Clases de ciclismo.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365528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ctr" fontAlgn="ctr"/>
                      <a:endParaRPr lang="it-IT" sz="98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18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Gimnasio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Pesas libres y mancuernas disponibles 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33998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900" b="1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Venta de productos</a:t>
                      </a:r>
                    </a:p>
                  </a:txBody>
                  <a:tcPr marL="0" marR="0" marT="36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Kerastase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Número uno en productos y tratamientos para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el cuidado del cabello, disponible en nuestros salones.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594718"/>
                  </a:ext>
                </a:extLst>
              </a:tr>
              <a:tr h="643267">
                <a:tc vMerge="1">
                  <a:txBody>
                    <a:bodyPr/>
                    <a:lstStyle/>
                    <a:p>
                      <a:pPr algn="ctr" fontAlgn="ctr"/>
                      <a:endParaRPr lang="it-IT" sz="98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18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Biotech</a:t>
                      </a: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Tratamiento facial con 6 tecnologías; la última novedad del mercado, que utiliza microcorriente, oxígeno, luz roja y azul, ultrasonidos y estimulación galvánica. </a:t>
                      </a:r>
                    </a:p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Lo mejor para el lifting facial natural, la hidratación profunda, la pigmentación, la piel sensible o el resplandor general del rostro.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803323"/>
                  </a:ext>
                </a:extLst>
              </a:tr>
              <a:tr h="285897">
                <a:tc vMerge="1">
                  <a:txBody>
                    <a:bodyPr/>
                    <a:lstStyle/>
                    <a:p>
                      <a:pPr algn="ctr" fontAlgn="ctr"/>
                      <a:endParaRPr lang="it-IT" sz="98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0" marR="0" marT="18000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60" b="1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Elemis</a:t>
                      </a:r>
                      <a:endParaRPr lang="it-IT" sz="660" b="1" i="0" u="none" strike="noStrike" dirty="0">
                        <a:solidFill>
                          <a:srgbClr val="505A57"/>
                        </a:solidFill>
                        <a:effectLst/>
                        <a:latin typeface="Poppins" pitchFamily="2" charset="77"/>
                      </a:endParaRPr>
                    </a:p>
                  </a:txBody>
                  <a:tcPr marL="72000" marR="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La primera marca británica de lujo para </a:t>
                      </a:r>
                      <a:b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</a:br>
                      <a:r>
                        <a:rPr lang="es-ES" sz="600" dirty="0">
                          <a:solidFill>
                            <a:srgbClr val="505A57"/>
                          </a:solidFill>
                          <a:effectLst/>
                          <a:latin typeface="Poppins"/>
                          <a:sym typeface="Poppins"/>
                        </a:rPr>
                        <a:t>el cuidado de la piel disponible en el spa.</a:t>
                      </a:r>
                    </a:p>
                  </a:txBody>
                  <a:tcPr marL="72000" marR="72000" marT="0" marB="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0171A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700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T="0" marB="36000" anchor="ctr">
                    <a:lnL w="3175" cap="flat" cmpd="sng" algn="ctr">
                      <a:solidFill>
                        <a:srgbClr val="505A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85888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99239"/>
                  </a:ext>
                </a:extLst>
              </a:tr>
            </a:tbl>
          </a:graphicData>
        </a:graphic>
      </p:graphicFrame>
      <p:sp>
        <p:nvSpPr>
          <p:cNvPr id="176" name="Ovale 175">
            <a:extLst>
              <a:ext uri="{FF2B5EF4-FFF2-40B4-BE49-F238E27FC236}">
                <a16:creationId xmlns:a16="http://schemas.microsoft.com/office/drawing/2014/main" id="{EB9B4076-6078-B06C-02AF-EEDB25191865}"/>
              </a:ext>
            </a:extLst>
          </p:cNvPr>
          <p:cNvSpPr>
            <a:spLocks noChangeAspect="1"/>
          </p:cNvSpPr>
          <p:nvPr/>
        </p:nvSpPr>
        <p:spPr>
          <a:xfrm>
            <a:off x="4387913" y="202229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7" name="Ovale 176">
            <a:extLst>
              <a:ext uri="{FF2B5EF4-FFF2-40B4-BE49-F238E27FC236}">
                <a16:creationId xmlns:a16="http://schemas.microsoft.com/office/drawing/2014/main" id="{EC35BDB2-54B6-A92C-61F4-22E64C22B517}"/>
              </a:ext>
            </a:extLst>
          </p:cNvPr>
          <p:cNvSpPr>
            <a:spLocks noChangeAspect="1"/>
          </p:cNvSpPr>
          <p:nvPr/>
        </p:nvSpPr>
        <p:spPr>
          <a:xfrm>
            <a:off x="5055015" y="20222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8" name="Ovale 177">
            <a:extLst>
              <a:ext uri="{FF2B5EF4-FFF2-40B4-BE49-F238E27FC236}">
                <a16:creationId xmlns:a16="http://schemas.microsoft.com/office/drawing/2014/main" id="{AEB93269-7509-D7BF-D020-06061ADD3D06}"/>
              </a:ext>
            </a:extLst>
          </p:cNvPr>
          <p:cNvSpPr>
            <a:spLocks noChangeAspect="1"/>
          </p:cNvSpPr>
          <p:nvPr/>
        </p:nvSpPr>
        <p:spPr>
          <a:xfrm>
            <a:off x="4733766" y="202229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9" name="Immagine 178">
            <a:extLst>
              <a:ext uri="{FF2B5EF4-FFF2-40B4-BE49-F238E27FC236}">
                <a16:creationId xmlns:a16="http://schemas.microsoft.com/office/drawing/2014/main" id="{F9639876-C0DC-CB51-B1BC-78EA29064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41" y="2665140"/>
            <a:ext cx="342706" cy="342706"/>
          </a:xfrm>
          <a:prstGeom prst="rect">
            <a:avLst/>
          </a:prstGeom>
        </p:spPr>
      </p:pic>
      <p:pic>
        <p:nvPicPr>
          <p:cNvPr id="184" name="Immagine 183">
            <a:extLst>
              <a:ext uri="{FF2B5EF4-FFF2-40B4-BE49-F238E27FC236}">
                <a16:creationId xmlns:a16="http://schemas.microsoft.com/office/drawing/2014/main" id="{319637A4-9EEB-91EF-2817-5DF30B466B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41" y="5392989"/>
            <a:ext cx="342706" cy="342706"/>
          </a:xfrm>
          <a:prstGeom prst="rect">
            <a:avLst/>
          </a:prstGeom>
        </p:spPr>
      </p:pic>
      <p:pic>
        <p:nvPicPr>
          <p:cNvPr id="185" name="Immagine 184">
            <a:extLst>
              <a:ext uri="{FF2B5EF4-FFF2-40B4-BE49-F238E27FC236}">
                <a16:creationId xmlns:a16="http://schemas.microsoft.com/office/drawing/2014/main" id="{766A87BD-C41C-39A0-002B-9CA7DFE78F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741" y="4267857"/>
            <a:ext cx="342706" cy="342706"/>
          </a:xfrm>
          <a:prstGeom prst="rect">
            <a:avLst/>
          </a:prstGeom>
        </p:spPr>
      </p:pic>
      <p:pic>
        <p:nvPicPr>
          <p:cNvPr id="187" name="Immagine 186">
            <a:extLst>
              <a:ext uri="{FF2B5EF4-FFF2-40B4-BE49-F238E27FC236}">
                <a16:creationId xmlns:a16="http://schemas.microsoft.com/office/drawing/2014/main" id="{E2E0E1B2-7C16-36AD-5AB5-CB9EC9EBD5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741" y="8227003"/>
            <a:ext cx="332884" cy="332884"/>
          </a:xfrm>
          <a:prstGeom prst="rect">
            <a:avLst/>
          </a:prstGeom>
        </p:spPr>
      </p:pic>
      <p:pic>
        <p:nvPicPr>
          <p:cNvPr id="188" name="Immagine 187">
            <a:extLst>
              <a:ext uri="{FF2B5EF4-FFF2-40B4-BE49-F238E27FC236}">
                <a16:creationId xmlns:a16="http://schemas.microsoft.com/office/drawing/2014/main" id="{9DB22BDA-AC7F-0687-D733-90631A746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741" y="9359789"/>
            <a:ext cx="332884" cy="332884"/>
          </a:xfrm>
          <a:prstGeom prst="rect">
            <a:avLst/>
          </a:prstGeom>
        </p:spPr>
      </p:pic>
      <p:sp>
        <p:nvSpPr>
          <p:cNvPr id="192" name="Ovale 191">
            <a:extLst>
              <a:ext uri="{FF2B5EF4-FFF2-40B4-BE49-F238E27FC236}">
                <a16:creationId xmlns:a16="http://schemas.microsoft.com/office/drawing/2014/main" id="{BB5ECE22-0683-D2BD-8B59-332F48DFD916}"/>
              </a:ext>
            </a:extLst>
          </p:cNvPr>
          <p:cNvSpPr>
            <a:spLocks noChangeAspect="1"/>
          </p:cNvSpPr>
          <p:nvPr/>
        </p:nvSpPr>
        <p:spPr>
          <a:xfrm>
            <a:off x="1117254" y="1048419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3" name="Ovale 192">
            <a:extLst>
              <a:ext uri="{FF2B5EF4-FFF2-40B4-BE49-F238E27FC236}">
                <a16:creationId xmlns:a16="http://schemas.microsoft.com/office/drawing/2014/main" id="{50CF6313-F9B4-5178-9C38-A7345570CDE5}"/>
              </a:ext>
            </a:extLst>
          </p:cNvPr>
          <p:cNvSpPr>
            <a:spLocks noChangeAspect="1"/>
          </p:cNvSpPr>
          <p:nvPr/>
        </p:nvSpPr>
        <p:spPr>
          <a:xfrm>
            <a:off x="356102" y="104841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4" name="CasellaDiTesto 193">
            <a:extLst>
              <a:ext uri="{FF2B5EF4-FFF2-40B4-BE49-F238E27FC236}">
                <a16:creationId xmlns:a16="http://schemas.microsoft.com/office/drawing/2014/main" id="{DD616A50-3149-5F94-454F-384AF848D0F7}"/>
              </a:ext>
            </a:extLst>
          </p:cNvPr>
          <p:cNvSpPr txBox="1"/>
          <p:nvPr/>
        </p:nvSpPr>
        <p:spPr>
          <a:xfrm>
            <a:off x="460453" y="10441768"/>
            <a:ext cx="60763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05A57"/>
                </a:solidFill>
                <a:effectLst/>
                <a:latin typeface="Poppins"/>
                <a:sym typeface="Poppins"/>
              </a:rPr>
              <a:t>Gratuito</a:t>
            </a:r>
            <a:endParaRPr lang="it-IT" dirty="0"/>
          </a:p>
        </p:txBody>
      </p:sp>
      <p:sp>
        <p:nvSpPr>
          <p:cNvPr id="195" name="CasellaDiTesto 194">
            <a:extLst>
              <a:ext uri="{FF2B5EF4-FFF2-40B4-BE49-F238E27FC236}">
                <a16:creationId xmlns:a16="http://schemas.microsoft.com/office/drawing/2014/main" id="{C23859CE-DD51-7926-089C-213052E20D40}"/>
              </a:ext>
            </a:extLst>
          </p:cNvPr>
          <p:cNvSpPr txBox="1"/>
          <p:nvPr/>
        </p:nvSpPr>
        <p:spPr>
          <a:xfrm>
            <a:off x="1221605" y="10441768"/>
            <a:ext cx="70679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rgbClr val="505A57"/>
                </a:solidFill>
                <a:effectLst/>
                <a:latin typeface="Poppins"/>
                <a:sym typeface="Poppins"/>
              </a:rPr>
              <a:t>De pago</a:t>
            </a:r>
            <a:endParaRPr lang="it-IT" dirty="0"/>
          </a:p>
        </p:txBody>
      </p:sp>
      <p:sp>
        <p:nvSpPr>
          <p:cNvPr id="196" name="Ovale 195">
            <a:extLst>
              <a:ext uri="{FF2B5EF4-FFF2-40B4-BE49-F238E27FC236}">
                <a16:creationId xmlns:a16="http://schemas.microsoft.com/office/drawing/2014/main" id="{A3176B24-E5DF-FBED-A75E-11A3E5F01B86}"/>
              </a:ext>
            </a:extLst>
          </p:cNvPr>
          <p:cNvSpPr>
            <a:spLocks noChangeAspect="1"/>
          </p:cNvSpPr>
          <p:nvPr/>
        </p:nvSpPr>
        <p:spPr>
          <a:xfrm>
            <a:off x="5384976" y="20222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7" name="Ovale 196">
            <a:extLst>
              <a:ext uri="{FF2B5EF4-FFF2-40B4-BE49-F238E27FC236}">
                <a16:creationId xmlns:a16="http://schemas.microsoft.com/office/drawing/2014/main" id="{5B9C55F4-2804-D19B-03DC-606966B7FE9A}"/>
              </a:ext>
            </a:extLst>
          </p:cNvPr>
          <p:cNvSpPr>
            <a:spLocks noChangeAspect="1"/>
          </p:cNvSpPr>
          <p:nvPr/>
        </p:nvSpPr>
        <p:spPr>
          <a:xfrm>
            <a:off x="5730016" y="20222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8" name="Ovale 197">
            <a:extLst>
              <a:ext uri="{FF2B5EF4-FFF2-40B4-BE49-F238E27FC236}">
                <a16:creationId xmlns:a16="http://schemas.microsoft.com/office/drawing/2014/main" id="{635E4894-F1B7-140D-E24B-879E08DA4EB4}"/>
              </a:ext>
            </a:extLst>
          </p:cNvPr>
          <p:cNvSpPr>
            <a:spLocks noChangeAspect="1"/>
          </p:cNvSpPr>
          <p:nvPr/>
        </p:nvSpPr>
        <p:spPr>
          <a:xfrm>
            <a:off x="6061200" y="20222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9" name="Ovale 198">
            <a:extLst>
              <a:ext uri="{FF2B5EF4-FFF2-40B4-BE49-F238E27FC236}">
                <a16:creationId xmlns:a16="http://schemas.microsoft.com/office/drawing/2014/main" id="{67B58E21-3F4E-8DE8-5FEC-16904A6354F7}"/>
              </a:ext>
            </a:extLst>
          </p:cNvPr>
          <p:cNvSpPr>
            <a:spLocks noChangeAspect="1"/>
          </p:cNvSpPr>
          <p:nvPr/>
        </p:nvSpPr>
        <p:spPr>
          <a:xfrm>
            <a:off x="6383236" y="202229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0" name="Ovale 199">
            <a:extLst>
              <a:ext uri="{FF2B5EF4-FFF2-40B4-BE49-F238E27FC236}">
                <a16:creationId xmlns:a16="http://schemas.microsoft.com/office/drawing/2014/main" id="{4FAE2EA9-2844-3F8A-5140-FDA05A5F1F99}"/>
              </a:ext>
            </a:extLst>
          </p:cNvPr>
          <p:cNvSpPr>
            <a:spLocks noChangeAspect="1"/>
          </p:cNvSpPr>
          <p:nvPr/>
        </p:nvSpPr>
        <p:spPr>
          <a:xfrm>
            <a:off x="6731026" y="202229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1" name="Ovale 200">
            <a:extLst>
              <a:ext uri="{FF2B5EF4-FFF2-40B4-BE49-F238E27FC236}">
                <a16:creationId xmlns:a16="http://schemas.microsoft.com/office/drawing/2014/main" id="{6C34DF26-0DBA-44B0-318F-B5C80BBE4865}"/>
              </a:ext>
            </a:extLst>
          </p:cNvPr>
          <p:cNvSpPr>
            <a:spLocks noChangeAspect="1"/>
          </p:cNvSpPr>
          <p:nvPr/>
        </p:nvSpPr>
        <p:spPr>
          <a:xfrm>
            <a:off x="7044819" y="2022296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3" name="Ovale 202">
            <a:extLst>
              <a:ext uri="{FF2B5EF4-FFF2-40B4-BE49-F238E27FC236}">
                <a16:creationId xmlns:a16="http://schemas.microsoft.com/office/drawing/2014/main" id="{DDCADD8C-B8CB-3388-2C71-9DDB77B845C0}"/>
              </a:ext>
            </a:extLst>
          </p:cNvPr>
          <p:cNvSpPr>
            <a:spLocks noChangeAspect="1"/>
          </p:cNvSpPr>
          <p:nvPr/>
        </p:nvSpPr>
        <p:spPr>
          <a:xfrm>
            <a:off x="4387913" y="228668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7" name="Ovale 206">
            <a:extLst>
              <a:ext uri="{FF2B5EF4-FFF2-40B4-BE49-F238E27FC236}">
                <a16:creationId xmlns:a16="http://schemas.microsoft.com/office/drawing/2014/main" id="{50CCAFA4-5745-2BE3-7E3E-9BA68A784B54}"/>
              </a:ext>
            </a:extLst>
          </p:cNvPr>
          <p:cNvSpPr>
            <a:spLocks noChangeAspect="1"/>
          </p:cNvSpPr>
          <p:nvPr/>
        </p:nvSpPr>
        <p:spPr>
          <a:xfrm>
            <a:off x="5730016" y="2286689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1" name="Ovale 210">
            <a:extLst>
              <a:ext uri="{FF2B5EF4-FFF2-40B4-BE49-F238E27FC236}">
                <a16:creationId xmlns:a16="http://schemas.microsoft.com/office/drawing/2014/main" id="{FC653E54-51F6-F2E3-6F3B-A7F6F78970EB}"/>
              </a:ext>
            </a:extLst>
          </p:cNvPr>
          <p:cNvSpPr>
            <a:spLocks noChangeAspect="1"/>
          </p:cNvSpPr>
          <p:nvPr/>
        </p:nvSpPr>
        <p:spPr>
          <a:xfrm>
            <a:off x="7044819" y="228668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3" name="Ovale 212">
            <a:extLst>
              <a:ext uri="{FF2B5EF4-FFF2-40B4-BE49-F238E27FC236}">
                <a16:creationId xmlns:a16="http://schemas.microsoft.com/office/drawing/2014/main" id="{FA3A4B6A-1D6A-383D-5079-00719E3FF7DC}"/>
              </a:ext>
            </a:extLst>
          </p:cNvPr>
          <p:cNvSpPr>
            <a:spLocks noChangeAspect="1"/>
          </p:cNvSpPr>
          <p:nvPr/>
        </p:nvSpPr>
        <p:spPr>
          <a:xfrm>
            <a:off x="5055015" y="228668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4" name="Ovale 213">
            <a:extLst>
              <a:ext uri="{FF2B5EF4-FFF2-40B4-BE49-F238E27FC236}">
                <a16:creationId xmlns:a16="http://schemas.microsoft.com/office/drawing/2014/main" id="{BA16DF3B-DFB3-BFF1-6A79-5F703646842C}"/>
              </a:ext>
            </a:extLst>
          </p:cNvPr>
          <p:cNvSpPr>
            <a:spLocks noChangeAspect="1"/>
          </p:cNvSpPr>
          <p:nvPr/>
        </p:nvSpPr>
        <p:spPr>
          <a:xfrm>
            <a:off x="5384976" y="228668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5" name="Ovale 214">
            <a:extLst>
              <a:ext uri="{FF2B5EF4-FFF2-40B4-BE49-F238E27FC236}">
                <a16:creationId xmlns:a16="http://schemas.microsoft.com/office/drawing/2014/main" id="{25DC4773-4215-332D-C44C-777999334640}"/>
              </a:ext>
            </a:extLst>
          </p:cNvPr>
          <p:cNvSpPr>
            <a:spLocks noChangeAspect="1"/>
          </p:cNvSpPr>
          <p:nvPr/>
        </p:nvSpPr>
        <p:spPr>
          <a:xfrm>
            <a:off x="6062026" y="228668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7" name="Ovale 216">
            <a:extLst>
              <a:ext uri="{FF2B5EF4-FFF2-40B4-BE49-F238E27FC236}">
                <a16:creationId xmlns:a16="http://schemas.microsoft.com/office/drawing/2014/main" id="{8400832E-D307-2EC1-12A3-C0C0AB49DDBF}"/>
              </a:ext>
            </a:extLst>
          </p:cNvPr>
          <p:cNvSpPr>
            <a:spLocks noChangeAspect="1"/>
          </p:cNvSpPr>
          <p:nvPr/>
        </p:nvSpPr>
        <p:spPr>
          <a:xfrm>
            <a:off x="4387913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8" name="Ovale 217">
            <a:extLst>
              <a:ext uri="{FF2B5EF4-FFF2-40B4-BE49-F238E27FC236}">
                <a16:creationId xmlns:a16="http://schemas.microsoft.com/office/drawing/2014/main" id="{2D09E949-D479-440B-0324-3BA240047547}"/>
              </a:ext>
            </a:extLst>
          </p:cNvPr>
          <p:cNvSpPr>
            <a:spLocks noChangeAspect="1"/>
          </p:cNvSpPr>
          <p:nvPr/>
        </p:nvSpPr>
        <p:spPr>
          <a:xfrm>
            <a:off x="4733766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9" name="Ovale 218">
            <a:extLst>
              <a:ext uri="{FF2B5EF4-FFF2-40B4-BE49-F238E27FC236}">
                <a16:creationId xmlns:a16="http://schemas.microsoft.com/office/drawing/2014/main" id="{8D6998A1-586D-8ED1-16D0-8CEF75AA2E3E}"/>
              </a:ext>
            </a:extLst>
          </p:cNvPr>
          <p:cNvSpPr>
            <a:spLocks noChangeAspect="1"/>
          </p:cNvSpPr>
          <p:nvPr/>
        </p:nvSpPr>
        <p:spPr>
          <a:xfrm>
            <a:off x="5055015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0" name="Ovale 219">
            <a:extLst>
              <a:ext uri="{FF2B5EF4-FFF2-40B4-BE49-F238E27FC236}">
                <a16:creationId xmlns:a16="http://schemas.microsoft.com/office/drawing/2014/main" id="{462CC408-B412-A3A0-69CD-DF9F10175606}"/>
              </a:ext>
            </a:extLst>
          </p:cNvPr>
          <p:cNvSpPr>
            <a:spLocks noChangeAspect="1"/>
          </p:cNvSpPr>
          <p:nvPr/>
        </p:nvSpPr>
        <p:spPr>
          <a:xfrm>
            <a:off x="5384976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1" name="Ovale 220">
            <a:extLst>
              <a:ext uri="{FF2B5EF4-FFF2-40B4-BE49-F238E27FC236}">
                <a16:creationId xmlns:a16="http://schemas.microsoft.com/office/drawing/2014/main" id="{D3B7E217-C158-5C14-9327-218D95B406E8}"/>
              </a:ext>
            </a:extLst>
          </p:cNvPr>
          <p:cNvSpPr>
            <a:spLocks noChangeAspect="1"/>
          </p:cNvSpPr>
          <p:nvPr/>
        </p:nvSpPr>
        <p:spPr>
          <a:xfrm>
            <a:off x="4387913" y="2935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2" name="Ovale 221">
            <a:extLst>
              <a:ext uri="{FF2B5EF4-FFF2-40B4-BE49-F238E27FC236}">
                <a16:creationId xmlns:a16="http://schemas.microsoft.com/office/drawing/2014/main" id="{690F601F-B647-1A29-C955-409EDF4ADC3D}"/>
              </a:ext>
            </a:extLst>
          </p:cNvPr>
          <p:cNvSpPr>
            <a:spLocks noChangeAspect="1"/>
          </p:cNvSpPr>
          <p:nvPr/>
        </p:nvSpPr>
        <p:spPr>
          <a:xfrm>
            <a:off x="4733766" y="2935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3" name="Ovale 222">
            <a:extLst>
              <a:ext uri="{FF2B5EF4-FFF2-40B4-BE49-F238E27FC236}">
                <a16:creationId xmlns:a16="http://schemas.microsoft.com/office/drawing/2014/main" id="{592D4890-F762-8D9A-02A6-CF95F30DE033}"/>
              </a:ext>
            </a:extLst>
          </p:cNvPr>
          <p:cNvSpPr>
            <a:spLocks noChangeAspect="1"/>
          </p:cNvSpPr>
          <p:nvPr/>
        </p:nvSpPr>
        <p:spPr>
          <a:xfrm>
            <a:off x="5055015" y="2935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4" name="Ovale 223">
            <a:extLst>
              <a:ext uri="{FF2B5EF4-FFF2-40B4-BE49-F238E27FC236}">
                <a16:creationId xmlns:a16="http://schemas.microsoft.com/office/drawing/2014/main" id="{CAF28486-FC41-421A-1FDD-3FAB4D0E2008}"/>
              </a:ext>
            </a:extLst>
          </p:cNvPr>
          <p:cNvSpPr>
            <a:spLocks noChangeAspect="1"/>
          </p:cNvSpPr>
          <p:nvPr/>
        </p:nvSpPr>
        <p:spPr>
          <a:xfrm>
            <a:off x="5384976" y="2935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5" name="Ovale 224">
            <a:extLst>
              <a:ext uri="{FF2B5EF4-FFF2-40B4-BE49-F238E27FC236}">
                <a16:creationId xmlns:a16="http://schemas.microsoft.com/office/drawing/2014/main" id="{4A9C62B7-4389-2E8C-A6A9-4DDD33340B49}"/>
              </a:ext>
            </a:extLst>
          </p:cNvPr>
          <p:cNvSpPr>
            <a:spLocks noChangeAspect="1"/>
          </p:cNvSpPr>
          <p:nvPr/>
        </p:nvSpPr>
        <p:spPr>
          <a:xfrm>
            <a:off x="4387913" y="3201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6" name="Ovale 225">
            <a:extLst>
              <a:ext uri="{FF2B5EF4-FFF2-40B4-BE49-F238E27FC236}">
                <a16:creationId xmlns:a16="http://schemas.microsoft.com/office/drawing/2014/main" id="{214D71EC-DE44-B9EC-F2BC-A1FE3392BF68}"/>
              </a:ext>
            </a:extLst>
          </p:cNvPr>
          <p:cNvSpPr>
            <a:spLocks noChangeAspect="1"/>
          </p:cNvSpPr>
          <p:nvPr/>
        </p:nvSpPr>
        <p:spPr>
          <a:xfrm>
            <a:off x="4733766" y="3201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7" name="Ovale 226">
            <a:extLst>
              <a:ext uri="{FF2B5EF4-FFF2-40B4-BE49-F238E27FC236}">
                <a16:creationId xmlns:a16="http://schemas.microsoft.com/office/drawing/2014/main" id="{02D936FB-6737-9703-3B66-511E37550BA2}"/>
              </a:ext>
            </a:extLst>
          </p:cNvPr>
          <p:cNvSpPr>
            <a:spLocks noChangeAspect="1"/>
          </p:cNvSpPr>
          <p:nvPr/>
        </p:nvSpPr>
        <p:spPr>
          <a:xfrm>
            <a:off x="5055015" y="3201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8" name="Ovale 227">
            <a:extLst>
              <a:ext uri="{FF2B5EF4-FFF2-40B4-BE49-F238E27FC236}">
                <a16:creationId xmlns:a16="http://schemas.microsoft.com/office/drawing/2014/main" id="{C5BA32D7-F6AC-48D2-EF3D-09CE1F41C831}"/>
              </a:ext>
            </a:extLst>
          </p:cNvPr>
          <p:cNvSpPr>
            <a:spLocks noChangeAspect="1"/>
          </p:cNvSpPr>
          <p:nvPr/>
        </p:nvSpPr>
        <p:spPr>
          <a:xfrm>
            <a:off x="5384976" y="320177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9" name="Ovale 228">
            <a:extLst>
              <a:ext uri="{FF2B5EF4-FFF2-40B4-BE49-F238E27FC236}">
                <a16:creationId xmlns:a16="http://schemas.microsoft.com/office/drawing/2014/main" id="{D4DF8189-32CE-FAF7-7BD0-0EF621F8679D}"/>
              </a:ext>
            </a:extLst>
          </p:cNvPr>
          <p:cNvSpPr>
            <a:spLocks noChangeAspect="1"/>
          </p:cNvSpPr>
          <p:nvPr/>
        </p:nvSpPr>
        <p:spPr>
          <a:xfrm>
            <a:off x="4387913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0" name="Ovale 229">
            <a:extLst>
              <a:ext uri="{FF2B5EF4-FFF2-40B4-BE49-F238E27FC236}">
                <a16:creationId xmlns:a16="http://schemas.microsoft.com/office/drawing/2014/main" id="{82CB5576-EE64-14B7-372C-9941D89FEB1C}"/>
              </a:ext>
            </a:extLst>
          </p:cNvPr>
          <p:cNvSpPr>
            <a:spLocks noChangeAspect="1"/>
          </p:cNvSpPr>
          <p:nvPr/>
        </p:nvSpPr>
        <p:spPr>
          <a:xfrm>
            <a:off x="4733766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1" name="Ovale 230">
            <a:extLst>
              <a:ext uri="{FF2B5EF4-FFF2-40B4-BE49-F238E27FC236}">
                <a16:creationId xmlns:a16="http://schemas.microsoft.com/office/drawing/2014/main" id="{B8E5B0FB-081B-60DE-D8C1-A815A5958C71}"/>
              </a:ext>
            </a:extLst>
          </p:cNvPr>
          <p:cNvSpPr>
            <a:spLocks noChangeAspect="1"/>
          </p:cNvSpPr>
          <p:nvPr/>
        </p:nvSpPr>
        <p:spPr>
          <a:xfrm>
            <a:off x="5055015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2" name="Ovale 231">
            <a:extLst>
              <a:ext uri="{FF2B5EF4-FFF2-40B4-BE49-F238E27FC236}">
                <a16:creationId xmlns:a16="http://schemas.microsoft.com/office/drawing/2014/main" id="{E3072C13-7181-25DE-4895-F562C3149CB2}"/>
              </a:ext>
            </a:extLst>
          </p:cNvPr>
          <p:cNvSpPr>
            <a:spLocks noChangeAspect="1"/>
          </p:cNvSpPr>
          <p:nvPr/>
        </p:nvSpPr>
        <p:spPr>
          <a:xfrm>
            <a:off x="5384976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3" name="Ovale 232">
            <a:extLst>
              <a:ext uri="{FF2B5EF4-FFF2-40B4-BE49-F238E27FC236}">
                <a16:creationId xmlns:a16="http://schemas.microsoft.com/office/drawing/2014/main" id="{F227602B-F894-EA3F-182C-512AAB768AF0}"/>
              </a:ext>
            </a:extLst>
          </p:cNvPr>
          <p:cNvSpPr>
            <a:spLocks noChangeAspect="1"/>
          </p:cNvSpPr>
          <p:nvPr/>
        </p:nvSpPr>
        <p:spPr>
          <a:xfrm>
            <a:off x="4387913" y="374429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4" name="Ovale 233">
            <a:extLst>
              <a:ext uri="{FF2B5EF4-FFF2-40B4-BE49-F238E27FC236}">
                <a16:creationId xmlns:a16="http://schemas.microsoft.com/office/drawing/2014/main" id="{76149819-793D-5F49-286C-71D0964A6C52}"/>
              </a:ext>
            </a:extLst>
          </p:cNvPr>
          <p:cNvSpPr>
            <a:spLocks noChangeAspect="1"/>
          </p:cNvSpPr>
          <p:nvPr/>
        </p:nvSpPr>
        <p:spPr>
          <a:xfrm>
            <a:off x="4733766" y="374429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5" name="Ovale 234">
            <a:extLst>
              <a:ext uri="{FF2B5EF4-FFF2-40B4-BE49-F238E27FC236}">
                <a16:creationId xmlns:a16="http://schemas.microsoft.com/office/drawing/2014/main" id="{EBE8DC5C-0ABF-955B-7DBA-C976D4534A5C}"/>
              </a:ext>
            </a:extLst>
          </p:cNvPr>
          <p:cNvSpPr>
            <a:spLocks noChangeAspect="1"/>
          </p:cNvSpPr>
          <p:nvPr/>
        </p:nvSpPr>
        <p:spPr>
          <a:xfrm>
            <a:off x="5055015" y="374429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6" name="Ovale 235">
            <a:extLst>
              <a:ext uri="{FF2B5EF4-FFF2-40B4-BE49-F238E27FC236}">
                <a16:creationId xmlns:a16="http://schemas.microsoft.com/office/drawing/2014/main" id="{D27BCC47-C449-F690-C3A2-EF4EB854CB38}"/>
              </a:ext>
            </a:extLst>
          </p:cNvPr>
          <p:cNvSpPr>
            <a:spLocks noChangeAspect="1"/>
          </p:cNvSpPr>
          <p:nvPr/>
        </p:nvSpPr>
        <p:spPr>
          <a:xfrm>
            <a:off x="5384976" y="374429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7" name="Ovale 236">
            <a:extLst>
              <a:ext uri="{FF2B5EF4-FFF2-40B4-BE49-F238E27FC236}">
                <a16:creationId xmlns:a16="http://schemas.microsoft.com/office/drawing/2014/main" id="{E7DD350C-6FDD-B091-F806-58513853D102}"/>
              </a:ext>
            </a:extLst>
          </p:cNvPr>
          <p:cNvSpPr>
            <a:spLocks noChangeAspect="1"/>
          </p:cNvSpPr>
          <p:nvPr/>
        </p:nvSpPr>
        <p:spPr>
          <a:xfrm>
            <a:off x="5730016" y="2935773"/>
            <a:ext cx="104351" cy="108000"/>
          </a:xfrm>
          <a:prstGeom prst="ellipse">
            <a:avLst/>
          </a:prstGeom>
          <a:solidFill>
            <a:srgbClr val="6C9F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8" name="Ovale 237">
            <a:extLst>
              <a:ext uri="{FF2B5EF4-FFF2-40B4-BE49-F238E27FC236}">
                <a16:creationId xmlns:a16="http://schemas.microsoft.com/office/drawing/2014/main" id="{485FAC5C-CB5E-6884-1742-7AD834F5F9FF}"/>
              </a:ext>
            </a:extLst>
          </p:cNvPr>
          <p:cNvSpPr>
            <a:spLocks noChangeAspect="1"/>
          </p:cNvSpPr>
          <p:nvPr/>
        </p:nvSpPr>
        <p:spPr>
          <a:xfrm>
            <a:off x="6058420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" name="Ovale 238">
            <a:extLst>
              <a:ext uri="{FF2B5EF4-FFF2-40B4-BE49-F238E27FC236}">
                <a16:creationId xmlns:a16="http://schemas.microsoft.com/office/drawing/2014/main" id="{CF7EE763-A2D1-10EE-6652-E486E7617DB3}"/>
              </a:ext>
            </a:extLst>
          </p:cNvPr>
          <p:cNvSpPr>
            <a:spLocks noChangeAspect="1"/>
          </p:cNvSpPr>
          <p:nvPr/>
        </p:nvSpPr>
        <p:spPr>
          <a:xfrm>
            <a:off x="6383236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0" name="Ovale 239">
            <a:extLst>
              <a:ext uri="{FF2B5EF4-FFF2-40B4-BE49-F238E27FC236}">
                <a16:creationId xmlns:a16="http://schemas.microsoft.com/office/drawing/2014/main" id="{66B8CA34-FE85-A5D6-8431-CFE9B9EADA4C}"/>
              </a:ext>
            </a:extLst>
          </p:cNvPr>
          <p:cNvSpPr>
            <a:spLocks noChangeAspect="1"/>
          </p:cNvSpPr>
          <p:nvPr/>
        </p:nvSpPr>
        <p:spPr>
          <a:xfrm>
            <a:off x="6726271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1" name="Ovale 240">
            <a:extLst>
              <a:ext uri="{FF2B5EF4-FFF2-40B4-BE49-F238E27FC236}">
                <a16:creationId xmlns:a16="http://schemas.microsoft.com/office/drawing/2014/main" id="{03958CEE-A8CF-A01B-FBA0-5DCB49FAA5B6}"/>
              </a:ext>
            </a:extLst>
          </p:cNvPr>
          <p:cNvSpPr>
            <a:spLocks noChangeAspect="1"/>
          </p:cNvSpPr>
          <p:nvPr/>
        </p:nvSpPr>
        <p:spPr>
          <a:xfrm>
            <a:off x="7044819" y="261309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2" name="Ovale 241">
            <a:extLst>
              <a:ext uri="{FF2B5EF4-FFF2-40B4-BE49-F238E27FC236}">
                <a16:creationId xmlns:a16="http://schemas.microsoft.com/office/drawing/2014/main" id="{8E686BF1-66C6-8C90-0A16-70890A957A30}"/>
              </a:ext>
            </a:extLst>
          </p:cNvPr>
          <p:cNvSpPr>
            <a:spLocks noChangeAspect="1"/>
          </p:cNvSpPr>
          <p:nvPr/>
        </p:nvSpPr>
        <p:spPr>
          <a:xfrm>
            <a:off x="6058420" y="2931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3" name="Ovale 242">
            <a:extLst>
              <a:ext uri="{FF2B5EF4-FFF2-40B4-BE49-F238E27FC236}">
                <a16:creationId xmlns:a16="http://schemas.microsoft.com/office/drawing/2014/main" id="{439F8CE4-DA55-5D60-6797-BFE36B236FE1}"/>
              </a:ext>
            </a:extLst>
          </p:cNvPr>
          <p:cNvSpPr>
            <a:spLocks noChangeAspect="1"/>
          </p:cNvSpPr>
          <p:nvPr/>
        </p:nvSpPr>
        <p:spPr>
          <a:xfrm>
            <a:off x="6383236" y="2931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4" name="Ovale 243">
            <a:extLst>
              <a:ext uri="{FF2B5EF4-FFF2-40B4-BE49-F238E27FC236}">
                <a16:creationId xmlns:a16="http://schemas.microsoft.com/office/drawing/2014/main" id="{48842078-96F0-46E3-499C-5A2B92DCFC7E}"/>
              </a:ext>
            </a:extLst>
          </p:cNvPr>
          <p:cNvSpPr>
            <a:spLocks noChangeAspect="1"/>
          </p:cNvSpPr>
          <p:nvPr/>
        </p:nvSpPr>
        <p:spPr>
          <a:xfrm>
            <a:off x="6726271" y="2931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5" name="Ovale 244">
            <a:extLst>
              <a:ext uri="{FF2B5EF4-FFF2-40B4-BE49-F238E27FC236}">
                <a16:creationId xmlns:a16="http://schemas.microsoft.com/office/drawing/2014/main" id="{FC4AE58F-805E-8745-FC38-882016494086}"/>
              </a:ext>
            </a:extLst>
          </p:cNvPr>
          <p:cNvSpPr>
            <a:spLocks noChangeAspect="1"/>
          </p:cNvSpPr>
          <p:nvPr/>
        </p:nvSpPr>
        <p:spPr>
          <a:xfrm>
            <a:off x="7044819" y="2931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6" name="Ovale 245">
            <a:extLst>
              <a:ext uri="{FF2B5EF4-FFF2-40B4-BE49-F238E27FC236}">
                <a16:creationId xmlns:a16="http://schemas.microsoft.com/office/drawing/2014/main" id="{299A12B0-0962-B79A-2D10-8A950119F69E}"/>
              </a:ext>
            </a:extLst>
          </p:cNvPr>
          <p:cNvSpPr>
            <a:spLocks noChangeAspect="1"/>
          </p:cNvSpPr>
          <p:nvPr/>
        </p:nvSpPr>
        <p:spPr>
          <a:xfrm>
            <a:off x="6058420" y="3197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7" name="Ovale 246">
            <a:extLst>
              <a:ext uri="{FF2B5EF4-FFF2-40B4-BE49-F238E27FC236}">
                <a16:creationId xmlns:a16="http://schemas.microsoft.com/office/drawing/2014/main" id="{27B69FED-1BB5-913A-8EEB-6CE502309909}"/>
              </a:ext>
            </a:extLst>
          </p:cNvPr>
          <p:cNvSpPr>
            <a:spLocks noChangeAspect="1"/>
          </p:cNvSpPr>
          <p:nvPr/>
        </p:nvSpPr>
        <p:spPr>
          <a:xfrm>
            <a:off x="6383236" y="3197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8" name="Ovale 247">
            <a:extLst>
              <a:ext uri="{FF2B5EF4-FFF2-40B4-BE49-F238E27FC236}">
                <a16:creationId xmlns:a16="http://schemas.microsoft.com/office/drawing/2014/main" id="{281DAF64-21D3-0DEF-C40E-7B39770542E4}"/>
              </a:ext>
            </a:extLst>
          </p:cNvPr>
          <p:cNvSpPr>
            <a:spLocks noChangeAspect="1"/>
          </p:cNvSpPr>
          <p:nvPr/>
        </p:nvSpPr>
        <p:spPr>
          <a:xfrm>
            <a:off x="6726271" y="3197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9" name="Ovale 248">
            <a:extLst>
              <a:ext uri="{FF2B5EF4-FFF2-40B4-BE49-F238E27FC236}">
                <a16:creationId xmlns:a16="http://schemas.microsoft.com/office/drawing/2014/main" id="{E09AE5D9-6636-CD67-1818-7D564975BA0F}"/>
              </a:ext>
            </a:extLst>
          </p:cNvPr>
          <p:cNvSpPr>
            <a:spLocks noChangeAspect="1"/>
          </p:cNvSpPr>
          <p:nvPr/>
        </p:nvSpPr>
        <p:spPr>
          <a:xfrm>
            <a:off x="7044819" y="31972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0" name="Ovale 249">
            <a:extLst>
              <a:ext uri="{FF2B5EF4-FFF2-40B4-BE49-F238E27FC236}">
                <a16:creationId xmlns:a16="http://schemas.microsoft.com/office/drawing/2014/main" id="{DE271948-048C-3441-0463-584AB6CBB5CB}"/>
              </a:ext>
            </a:extLst>
          </p:cNvPr>
          <p:cNvSpPr>
            <a:spLocks noChangeAspect="1"/>
          </p:cNvSpPr>
          <p:nvPr/>
        </p:nvSpPr>
        <p:spPr>
          <a:xfrm>
            <a:off x="6058420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1" name="Ovale 250">
            <a:extLst>
              <a:ext uri="{FF2B5EF4-FFF2-40B4-BE49-F238E27FC236}">
                <a16:creationId xmlns:a16="http://schemas.microsoft.com/office/drawing/2014/main" id="{463C4469-2B9F-5050-7BEF-CE53014A05D0}"/>
              </a:ext>
            </a:extLst>
          </p:cNvPr>
          <p:cNvSpPr>
            <a:spLocks noChangeAspect="1"/>
          </p:cNvSpPr>
          <p:nvPr/>
        </p:nvSpPr>
        <p:spPr>
          <a:xfrm>
            <a:off x="6383236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2" name="Ovale 251">
            <a:extLst>
              <a:ext uri="{FF2B5EF4-FFF2-40B4-BE49-F238E27FC236}">
                <a16:creationId xmlns:a16="http://schemas.microsoft.com/office/drawing/2014/main" id="{2C41F846-D1D3-BE1D-6543-16AC48F979F4}"/>
              </a:ext>
            </a:extLst>
          </p:cNvPr>
          <p:cNvSpPr>
            <a:spLocks noChangeAspect="1"/>
          </p:cNvSpPr>
          <p:nvPr/>
        </p:nvSpPr>
        <p:spPr>
          <a:xfrm>
            <a:off x="6726271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3" name="Ovale 252">
            <a:extLst>
              <a:ext uri="{FF2B5EF4-FFF2-40B4-BE49-F238E27FC236}">
                <a16:creationId xmlns:a16="http://schemas.microsoft.com/office/drawing/2014/main" id="{37A11F32-9D64-87DD-3428-5A7D4C5AB890}"/>
              </a:ext>
            </a:extLst>
          </p:cNvPr>
          <p:cNvSpPr>
            <a:spLocks noChangeAspect="1"/>
          </p:cNvSpPr>
          <p:nvPr/>
        </p:nvSpPr>
        <p:spPr>
          <a:xfrm>
            <a:off x="7044819" y="346366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4" name="Ovale 253">
            <a:extLst>
              <a:ext uri="{FF2B5EF4-FFF2-40B4-BE49-F238E27FC236}">
                <a16:creationId xmlns:a16="http://schemas.microsoft.com/office/drawing/2014/main" id="{D6D655FF-E399-73A5-B8A4-5513A16DF89C}"/>
              </a:ext>
            </a:extLst>
          </p:cNvPr>
          <p:cNvSpPr>
            <a:spLocks noChangeAspect="1"/>
          </p:cNvSpPr>
          <p:nvPr/>
        </p:nvSpPr>
        <p:spPr>
          <a:xfrm>
            <a:off x="6058420" y="374429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5" name="Ovale 254">
            <a:extLst>
              <a:ext uri="{FF2B5EF4-FFF2-40B4-BE49-F238E27FC236}">
                <a16:creationId xmlns:a16="http://schemas.microsoft.com/office/drawing/2014/main" id="{DB0AAB5A-732D-1D1D-302E-952C44EDCF5C}"/>
              </a:ext>
            </a:extLst>
          </p:cNvPr>
          <p:cNvSpPr>
            <a:spLocks noChangeAspect="1"/>
          </p:cNvSpPr>
          <p:nvPr/>
        </p:nvSpPr>
        <p:spPr>
          <a:xfrm>
            <a:off x="6383236" y="374429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6" name="Ovale 255">
            <a:extLst>
              <a:ext uri="{FF2B5EF4-FFF2-40B4-BE49-F238E27FC236}">
                <a16:creationId xmlns:a16="http://schemas.microsoft.com/office/drawing/2014/main" id="{96C788E6-943E-58BE-E975-C0760EAB8F8F}"/>
              </a:ext>
            </a:extLst>
          </p:cNvPr>
          <p:cNvSpPr>
            <a:spLocks noChangeAspect="1"/>
          </p:cNvSpPr>
          <p:nvPr/>
        </p:nvSpPr>
        <p:spPr>
          <a:xfrm>
            <a:off x="6726271" y="374429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7" name="Ovale 256">
            <a:extLst>
              <a:ext uri="{FF2B5EF4-FFF2-40B4-BE49-F238E27FC236}">
                <a16:creationId xmlns:a16="http://schemas.microsoft.com/office/drawing/2014/main" id="{E3921045-ECF4-47C5-0472-45F9BDB98317}"/>
              </a:ext>
            </a:extLst>
          </p:cNvPr>
          <p:cNvSpPr>
            <a:spLocks noChangeAspect="1"/>
          </p:cNvSpPr>
          <p:nvPr/>
        </p:nvSpPr>
        <p:spPr>
          <a:xfrm>
            <a:off x="7044819" y="374429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8" name="Ovale 257">
            <a:extLst>
              <a:ext uri="{FF2B5EF4-FFF2-40B4-BE49-F238E27FC236}">
                <a16:creationId xmlns:a16="http://schemas.microsoft.com/office/drawing/2014/main" id="{8BFA342C-7648-628F-04CD-E3A0279CD2F7}"/>
              </a:ext>
            </a:extLst>
          </p:cNvPr>
          <p:cNvSpPr>
            <a:spLocks noChangeAspect="1"/>
          </p:cNvSpPr>
          <p:nvPr/>
        </p:nvSpPr>
        <p:spPr>
          <a:xfrm>
            <a:off x="6383236" y="401751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9" name="Ovale 258">
            <a:extLst>
              <a:ext uri="{FF2B5EF4-FFF2-40B4-BE49-F238E27FC236}">
                <a16:creationId xmlns:a16="http://schemas.microsoft.com/office/drawing/2014/main" id="{3C756AA2-E495-670A-2153-E002744E9103}"/>
              </a:ext>
            </a:extLst>
          </p:cNvPr>
          <p:cNvSpPr>
            <a:spLocks noChangeAspect="1"/>
          </p:cNvSpPr>
          <p:nvPr/>
        </p:nvSpPr>
        <p:spPr>
          <a:xfrm>
            <a:off x="6726271" y="401751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0" name="Ovale 259">
            <a:extLst>
              <a:ext uri="{FF2B5EF4-FFF2-40B4-BE49-F238E27FC236}">
                <a16:creationId xmlns:a16="http://schemas.microsoft.com/office/drawing/2014/main" id="{D3520682-1119-60FE-F5D9-DF3CF38208B5}"/>
              </a:ext>
            </a:extLst>
          </p:cNvPr>
          <p:cNvSpPr>
            <a:spLocks noChangeAspect="1"/>
          </p:cNvSpPr>
          <p:nvPr/>
        </p:nvSpPr>
        <p:spPr>
          <a:xfrm>
            <a:off x="4387913" y="461806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1" name="Ovale 260">
            <a:extLst>
              <a:ext uri="{FF2B5EF4-FFF2-40B4-BE49-F238E27FC236}">
                <a16:creationId xmlns:a16="http://schemas.microsoft.com/office/drawing/2014/main" id="{DA93D530-23AA-B2DB-214A-03BE95E0F8E5}"/>
              </a:ext>
            </a:extLst>
          </p:cNvPr>
          <p:cNvSpPr>
            <a:spLocks noChangeAspect="1"/>
          </p:cNvSpPr>
          <p:nvPr/>
        </p:nvSpPr>
        <p:spPr>
          <a:xfrm>
            <a:off x="4733766" y="461806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2" name="Ovale 261">
            <a:extLst>
              <a:ext uri="{FF2B5EF4-FFF2-40B4-BE49-F238E27FC236}">
                <a16:creationId xmlns:a16="http://schemas.microsoft.com/office/drawing/2014/main" id="{C6B98F27-2B23-7469-9710-648A25E20654}"/>
              </a:ext>
            </a:extLst>
          </p:cNvPr>
          <p:cNvSpPr>
            <a:spLocks noChangeAspect="1"/>
          </p:cNvSpPr>
          <p:nvPr/>
        </p:nvSpPr>
        <p:spPr>
          <a:xfrm>
            <a:off x="5055015" y="461806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3" name="Ovale 262">
            <a:extLst>
              <a:ext uri="{FF2B5EF4-FFF2-40B4-BE49-F238E27FC236}">
                <a16:creationId xmlns:a16="http://schemas.microsoft.com/office/drawing/2014/main" id="{2E58AFFF-C44C-37B6-82E1-3DD60EE644F0}"/>
              </a:ext>
            </a:extLst>
          </p:cNvPr>
          <p:cNvSpPr>
            <a:spLocks noChangeAspect="1"/>
          </p:cNvSpPr>
          <p:nvPr/>
        </p:nvSpPr>
        <p:spPr>
          <a:xfrm>
            <a:off x="5384976" y="461806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4" name="Ovale 263">
            <a:extLst>
              <a:ext uri="{FF2B5EF4-FFF2-40B4-BE49-F238E27FC236}">
                <a16:creationId xmlns:a16="http://schemas.microsoft.com/office/drawing/2014/main" id="{9BFF125D-B03A-EF60-2FF0-4493AC54ED0A}"/>
              </a:ext>
            </a:extLst>
          </p:cNvPr>
          <p:cNvSpPr>
            <a:spLocks noChangeAspect="1"/>
          </p:cNvSpPr>
          <p:nvPr/>
        </p:nvSpPr>
        <p:spPr>
          <a:xfrm>
            <a:off x="6058420" y="462254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5" name="Ovale 264">
            <a:extLst>
              <a:ext uri="{FF2B5EF4-FFF2-40B4-BE49-F238E27FC236}">
                <a16:creationId xmlns:a16="http://schemas.microsoft.com/office/drawing/2014/main" id="{434980EA-0106-95F4-8A87-5DAA459C91AA}"/>
              </a:ext>
            </a:extLst>
          </p:cNvPr>
          <p:cNvSpPr>
            <a:spLocks noChangeAspect="1"/>
          </p:cNvSpPr>
          <p:nvPr/>
        </p:nvSpPr>
        <p:spPr>
          <a:xfrm>
            <a:off x="7044819" y="4622544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4" name="Ovale 273">
            <a:extLst>
              <a:ext uri="{FF2B5EF4-FFF2-40B4-BE49-F238E27FC236}">
                <a16:creationId xmlns:a16="http://schemas.microsoft.com/office/drawing/2014/main" id="{44A98AB3-076A-B036-D7F0-725EA75FC177}"/>
              </a:ext>
            </a:extLst>
          </p:cNvPr>
          <p:cNvSpPr>
            <a:spLocks noChangeAspect="1"/>
          </p:cNvSpPr>
          <p:nvPr/>
        </p:nvSpPr>
        <p:spPr>
          <a:xfrm>
            <a:off x="4387913" y="523704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5" name="Ovale 274">
            <a:extLst>
              <a:ext uri="{FF2B5EF4-FFF2-40B4-BE49-F238E27FC236}">
                <a16:creationId xmlns:a16="http://schemas.microsoft.com/office/drawing/2014/main" id="{6C851598-5C1F-E396-A1C5-6BCE6238638A}"/>
              </a:ext>
            </a:extLst>
          </p:cNvPr>
          <p:cNvSpPr>
            <a:spLocks noChangeAspect="1"/>
          </p:cNvSpPr>
          <p:nvPr/>
        </p:nvSpPr>
        <p:spPr>
          <a:xfrm>
            <a:off x="4733766" y="523704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6" name="Ovale 275">
            <a:extLst>
              <a:ext uri="{FF2B5EF4-FFF2-40B4-BE49-F238E27FC236}">
                <a16:creationId xmlns:a16="http://schemas.microsoft.com/office/drawing/2014/main" id="{3B5A0235-A19C-99D5-62D3-F14BC8C792C7}"/>
              </a:ext>
            </a:extLst>
          </p:cNvPr>
          <p:cNvSpPr>
            <a:spLocks noChangeAspect="1"/>
          </p:cNvSpPr>
          <p:nvPr/>
        </p:nvSpPr>
        <p:spPr>
          <a:xfrm>
            <a:off x="5055015" y="523704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7" name="Ovale 276">
            <a:extLst>
              <a:ext uri="{FF2B5EF4-FFF2-40B4-BE49-F238E27FC236}">
                <a16:creationId xmlns:a16="http://schemas.microsoft.com/office/drawing/2014/main" id="{1FB655B8-1A1C-147B-1223-C2D800401537}"/>
              </a:ext>
            </a:extLst>
          </p:cNvPr>
          <p:cNvSpPr>
            <a:spLocks noChangeAspect="1"/>
          </p:cNvSpPr>
          <p:nvPr/>
        </p:nvSpPr>
        <p:spPr>
          <a:xfrm>
            <a:off x="5384976" y="523704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8" name="Ovale 277">
            <a:extLst>
              <a:ext uri="{FF2B5EF4-FFF2-40B4-BE49-F238E27FC236}">
                <a16:creationId xmlns:a16="http://schemas.microsoft.com/office/drawing/2014/main" id="{F7183644-896B-E796-31BD-12708E31D54F}"/>
              </a:ext>
            </a:extLst>
          </p:cNvPr>
          <p:cNvSpPr>
            <a:spLocks noChangeAspect="1"/>
          </p:cNvSpPr>
          <p:nvPr/>
        </p:nvSpPr>
        <p:spPr>
          <a:xfrm>
            <a:off x="6058420" y="523704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9" name="Ovale 278">
            <a:extLst>
              <a:ext uri="{FF2B5EF4-FFF2-40B4-BE49-F238E27FC236}">
                <a16:creationId xmlns:a16="http://schemas.microsoft.com/office/drawing/2014/main" id="{F3DD3845-2112-AF79-9D7B-4036CCE087BD}"/>
              </a:ext>
            </a:extLst>
          </p:cNvPr>
          <p:cNvSpPr>
            <a:spLocks noChangeAspect="1"/>
          </p:cNvSpPr>
          <p:nvPr/>
        </p:nvSpPr>
        <p:spPr>
          <a:xfrm>
            <a:off x="6383236" y="523704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0" name="Ovale 279">
            <a:extLst>
              <a:ext uri="{FF2B5EF4-FFF2-40B4-BE49-F238E27FC236}">
                <a16:creationId xmlns:a16="http://schemas.microsoft.com/office/drawing/2014/main" id="{CA135D84-B135-8CB1-4D78-466A7F511B19}"/>
              </a:ext>
            </a:extLst>
          </p:cNvPr>
          <p:cNvSpPr>
            <a:spLocks noChangeAspect="1"/>
          </p:cNvSpPr>
          <p:nvPr/>
        </p:nvSpPr>
        <p:spPr>
          <a:xfrm>
            <a:off x="6726271" y="523704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1" name="Ovale 280">
            <a:extLst>
              <a:ext uri="{FF2B5EF4-FFF2-40B4-BE49-F238E27FC236}">
                <a16:creationId xmlns:a16="http://schemas.microsoft.com/office/drawing/2014/main" id="{54981194-C23A-3629-0160-A23C8461C4CE}"/>
              </a:ext>
            </a:extLst>
          </p:cNvPr>
          <p:cNvSpPr>
            <a:spLocks noChangeAspect="1"/>
          </p:cNvSpPr>
          <p:nvPr/>
        </p:nvSpPr>
        <p:spPr>
          <a:xfrm>
            <a:off x="7044819" y="523704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2" name="Ovale 281">
            <a:extLst>
              <a:ext uri="{FF2B5EF4-FFF2-40B4-BE49-F238E27FC236}">
                <a16:creationId xmlns:a16="http://schemas.microsoft.com/office/drawing/2014/main" id="{CAF31F8D-E8F0-DC52-926A-6B12687B1946}"/>
              </a:ext>
            </a:extLst>
          </p:cNvPr>
          <p:cNvSpPr>
            <a:spLocks noChangeAspect="1"/>
          </p:cNvSpPr>
          <p:nvPr/>
        </p:nvSpPr>
        <p:spPr>
          <a:xfrm>
            <a:off x="4387913" y="560759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3" name="Ovale 282">
            <a:extLst>
              <a:ext uri="{FF2B5EF4-FFF2-40B4-BE49-F238E27FC236}">
                <a16:creationId xmlns:a16="http://schemas.microsoft.com/office/drawing/2014/main" id="{9096E76E-4AC7-D4CD-F57C-A088B90940D9}"/>
              </a:ext>
            </a:extLst>
          </p:cNvPr>
          <p:cNvSpPr>
            <a:spLocks noChangeAspect="1"/>
          </p:cNvSpPr>
          <p:nvPr/>
        </p:nvSpPr>
        <p:spPr>
          <a:xfrm>
            <a:off x="4733766" y="560759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4" name="Ovale 283">
            <a:extLst>
              <a:ext uri="{FF2B5EF4-FFF2-40B4-BE49-F238E27FC236}">
                <a16:creationId xmlns:a16="http://schemas.microsoft.com/office/drawing/2014/main" id="{7D8842DD-1A8F-F966-0AD2-D6BE62652E89}"/>
              </a:ext>
            </a:extLst>
          </p:cNvPr>
          <p:cNvSpPr>
            <a:spLocks noChangeAspect="1"/>
          </p:cNvSpPr>
          <p:nvPr/>
        </p:nvSpPr>
        <p:spPr>
          <a:xfrm>
            <a:off x="5055015" y="560759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5" name="Ovale 284">
            <a:extLst>
              <a:ext uri="{FF2B5EF4-FFF2-40B4-BE49-F238E27FC236}">
                <a16:creationId xmlns:a16="http://schemas.microsoft.com/office/drawing/2014/main" id="{D031AC51-46B5-67FB-EE58-76655018BC62}"/>
              </a:ext>
            </a:extLst>
          </p:cNvPr>
          <p:cNvSpPr>
            <a:spLocks noChangeAspect="1"/>
          </p:cNvSpPr>
          <p:nvPr/>
        </p:nvSpPr>
        <p:spPr>
          <a:xfrm>
            <a:off x="5384976" y="560759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6" name="Ovale 285">
            <a:extLst>
              <a:ext uri="{FF2B5EF4-FFF2-40B4-BE49-F238E27FC236}">
                <a16:creationId xmlns:a16="http://schemas.microsoft.com/office/drawing/2014/main" id="{0963AA9B-180C-62C4-2B57-A3D109A54A3A}"/>
              </a:ext>
            </a:extLst>
          </p:cNvPr>
          <p:cNvSpPr>
            <a:spLocks noChangeAspect="1"/>
          </p:cNvSpPr>
          <p:nvPr/>
        </p:nvSpPr>
        <p:spPr>
          <a:xfrm>
            <a:off x="6058420" y="56075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7" name="Ovale 286">
            <a:extLst>
              <a:ext uri="{FF2B5EF4-FFF2-40B4-BE49-F238E27FC236}">
                <a16:creationId xmlns:a16="http://schemas.microsoft.com/office/drawing/2014/main" id="{573E45BB-A7A7-C795-0CD2-E3CEA2EDD66C}"/>
              </a:ext>
            </a:extLst>
          </p:cNvPr>
          <p:cNvSpPr>
            <a:spLocks noChangeAspect="1"/>
          </p:cNvSpPr>
          <p:nvPr/>
        </p:nvSpPr>
        <p:spPr>
          <a:xfrm>
            <a:off x="6383236" y="56075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8" name="Ovale 287">
            <a:extLst>
              <a:ext uri="{FF2B5EF4-FFF2-40B4-BE49-F238E27FC236}">
                <a16:creationId xmlns:a16="http://schemas.microsoft.com/office/drawing/2014/main" id="{E868D191-828C-ABC1-8A7C-6266C0C2DF56}"/>
              </a:ext>
            </a:extLst>
          </p:cNvPr>
          <p:cNvSpPr>
            <a:spLocks noChangeAspect="1"/>
          </p:cNvSpPr>
          <p:nvPr/>
        </p:nvSpPr>
        <p:spPr>
          <a:xfrm>
            <a:off x="6726271" y="56075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9" name="Ovale 288">
            <a:extLst>
              <a:ext uri="{FF2B5EF4-FFF2-40B4-BE49-F238E27FC236}">
                <a16:creationId xmlns:a16="http://schemas.microsoft.com/office/drawing/2014/main" id="{E857BC54-3667-F1D1-C8D9-F1E53A54A572}"/>
              </a:ext>
            </a:extLst>
          </p:cNvPr>
          <p:cNvSpPr>
            <a:spLocks noChangeAspect="1"/>
          </p:cNvSpPr>
          <p:nvPr/>
        </p:nvSpPr>
        <p:spPr>
          <a:xfrm>
            <a:off x="7044819" y="56075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0" name="Ovale 289">
            <a:extLst>
              <a:ext uri="{FF2B5EF4-FFF2-40B4-BE49-F238E27FC236}">
                <a16:creationId xmlns:a16="http://schemas.microsoft.com/office/drawing/2014/main" id="{3DDB5CE7-482B-23E8-9C1F-FCD7F79E5264}"/>
              </a:ext>
            </a:extLst>
          </p:cNvPr>
          <p:cNvSpPr>
            <a:spLocks noChangeAspect="1"/>
          </p:cNvSpPr>
          <p:nvPr/>
        </p:nvSpPr>
        <p:spPr>
          <a:xfrm>
            <a:off x="5730016" y="560759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1" name="Ovale 290">
            <a:extLst>
              <a:ext uri="{FF2B5EF4-FFF2-40B4-BE49-F238E27FC236}">
                <a16:creationId xmlns:a16="http://schemas.microsoft.com/office/drawing/2014/main" id="{F477A783-174D-054C-3538-793B40D93468}"/>
              </a:ext>
            </a:extLst>
          </p:cNvPr>
          <p:cNvSpPr>
            <a:spLocks noChangeAspect="1"/>
          </p:cNvSpPr>
          <p:nvPr/>
        </p:nvSpPr>
        <p:spPr>
          <a:xfrm>
            <a:off x="4387913" y="596819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2" name="Ovale 291">
            <a:extLst>
              <a:ext uri="{FF2B5EF4-FFF2-40B4-BE49-F238E27FC236}">
                <a16:creationId xmlns:a16="http://schemas.microsoft.com/office/drawing/2014/main" id="{26A3F2BE-6E29-0B5A-7520-A0CF4416C0FB}"/>
              </a:ext>
            </a:extLst>
          </p:cNvPr>
          <p:cNvSpPr>
            <a:spLocks noChangeAspect="1"/>
          </p:cNvSpPr>
          <p:nvPr/>
        </p:nvSpPr>
        <p:spPr>
          <a:xfrm>
            <a:off x="4733766" y="596819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3" name="Ovale 292">
            <a:extLst>
              <a:ext uri="{FF2B5EF4-FFF2-40B4-BE49-F238E27FC236}">
                <a16:creationId xmlns:a16="http://schemas.microsoft.com/office/drawing/2014/main" id="{7500168A-622A-31F9-D2FE-AF00B750C24C}"/>
              </a:ext>
            </a:extLst>
          </p:cNvPr>
          <p:cNvSpPr>
            <a:spLocks noChangeAspect="1"/>
          </p:cNvSpPr>
          <p:nvPr/>
        </p:nvSpPr>
        <p:spPr>
          <a:xfrm>
            <a:off x="5055015" y="596819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4" name="Ovale 293">
            <a:extLst>
              <a:ext uri="{FF2B5EF4-FFF2-40B4-BE49-F238E27FC236}">
                <a16:creationId xmlns:a16="http://schemas.microsoft.com/office/drawing/2014/main" id="{50F025A6-AAA3-01DE-7BC7-FC8AF833F54C}"/>
              </a:ext>
            </a:extLst>
          </p:cNvPr>
          <p:cNvSpPr>
            <a:spLocks noChangeAspect="1"/>
          </p:cNvSpPr>
          <p:nvPr/>
        </p:nvSpPr>
        <p:spPr>
          <a:xfrm>
            <a:off x="5384976" y="596819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5" name="Ovale 294">
            <a:extLst>
              <a:ext uri="{FF2B5EF4-FFF2-40B4-BE49-F238E27FC236}">
                <a16:creationId xmlns:a16="http://schemas.microsoft.com/office/drawing/2014/main" id="{AC83778B-355F-B0D3-8A0D-5A3B1751DE2A}"/>
              </a:ext>
            </a:extLst>
          </p:cNvPr>
          <p:cNvSpPr>
            <a:spLocks noChangeAspect="1"/>
          </p:cNvSpPr>
          <p:nvPr/>
        </p:nvSpPr>
        <p:spPr>
          <a:xfrm>
            <a:off x="6058420" y="596819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6" name="Ovale 295">
            <a:extLst>
              <a:ext uri="{FF2B5EF4-FFF2-40B4-BE49-F238E27FC236}">
                <a16:creationId xmlns:a16="http://schemas.microsoft.com/office/drawing/2014/main" id="{70B4A5A6-690D-A790-E36C-5068FF91F4E1}"/>
              </a:ext>
            </a:extLst>
          </p:cNvPr>
          <p:cNvSpPr>
            <a:spLocks noChangeAspect="1"/>
          </p:cNvSpPr>
          <p:nvPr/>
        </p:nvSpPr>
        <p:spPr>
          <a:xfrm>
            <a:off x="6383236" y="596819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7" name="Ovale 296">
            <a:extLst>
              <a:ext uri="{FF2B5EF4-FFF2-40B4-BE49-F238E27FC236}">
                <a16:creationId xmlns:a16="http://schemas.microsoft.com/office/drawing/2014/main" id="{F9D00F9F-7A9D-655F-077B-AC92821B57E8}"/>
              </a:ext>
            </a:extLst>
          </p:cNvPr>
          <p:cNvSpPr>
            <a:spLocks noChangeAspect="1"/>
          </p:cNvSpPr>
          <p:nvPr/>
        </p:nvSpPr>
        <p:spPr>
          <a:xfrm>
            <a:off x="6726271" y="596819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8" name="Ovale 297">
            <a:extLst>
              <a:ext uri="{FF2B5EF4-FFF2-40B4-BE49-F238E27FC236}">
                <a16:creationId xmlns:a16="http://schemas.microsoft.com/office/drawing/2014/main" id="{9D1E4DAB-1A32-AB21-07C2-6F6505408E7D}"/>
              </a:ext>
            </a:extLst>
          </p:cNvPr>
          <p:cNvSpPr>
            <a:spLocks noChangeAspect="1"/>
          </p:cNvSpPr>
          <p:nvPr/>
        </p:nvSpPr>
        <p:spPr>
          <a:xfrm>
            <a:off x="7044819" y="596819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9" name="Ovale 298">
            <a:extLst>
              <a:ext uri="{FF2B5EF4-FFF2-40B4-BE49-F238E27FC236}">
                <a16:creationId xmlns:a16="http://schemas.microsoft.com/office/drawing/2014/main" id="{36A65970-9BE4-8CEA-D203-BAE1536402E0}"/>
              </a:ext>
            </a:extLst>
          </p:cNvPr>
          <p:cNvSpPr>
            <a:spLocks noChangeAspect="1"/>
          </p:cNvSpPr>
          <p:nvPr/>
        </p:nvSpPr>
        <p:spPr>
          <a:xfrm>
            <a:off x="5730016" y="596819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0" name="Ovale 299">
            <a:extLst>
              <a:ext uri="{FF2B5EF4-FFF2-40B4-BE49-F238E27FC236}">
                <a16:creationId xmlns:a16="http://schemas.microsoft.com/office/drawing/2014/main" id="{7AA43872-2033-5F51-7DB1-FBA05ED5857A}"/>
              </a:ext>
            </a:extLst>
          </p:cNvPr>
          <p:cNvSpPr>
            <a:spLocks noChangeAspect="1"/>
          </p:cNvSpPr>
          <p:nvPr/>
        </p:nvSpPr>
        <p:spPr>
          <a:xfrm>
            <a:off x="4387913" y="629480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1" name="Ovale 300">
            <a:extLst>
              <a:ext uri="{FF2B5EF4-FFF2-40B4-BE49-F238E27FC236}">
                <a16:creationId xmlns:a16="http://schemas.microsoft.com/office/drawing/2014/main" id="{762D1535-60CE-C329-5DC4-72B719FDD92D}"/>
              </a:ext>
            </a:extLst>
          </p:cNvPr>
          <p:cNvSpPr>
            <a:spLocks noChangeAspect="1"/>
          </p:cNvSpPr>
          <p:nvPr/>
        </p:nvSpPr>
        <p:spPr>
          <a:xfrm>
            <a:off x="4733766" y="629480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2" name="Ovale 301">
            <a:extLst>
              <a:ext uri="{FF2B5EF4-FFF2-40B4-BE49-F238E27FC236}">
                <a16:creationId xmlns:a16="http://schemas.microsoft.com/office/drawing/2014/main" id="{21AE1726-8973-AD9E-8D8D-719A1B070865}"/>
              </a:ext>
            </a:extLst>
          </p:cNvPr>
          <p:cNvSpPr>
            <a:spLocks noChangeAspect="1"/>
          </p:cNvSpPr>
          <p:nvPr/>
        </p:nvSpPr>
        <p:spPr>
          <a:xfrm>
            <a:off x="5055015" y="629480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3" name="Ovale 302">
            <a:extLst>
              <a:ext uri="{FF2B5EF4-FFF2-40B4-BE49-F238E27FC236}">
                <a16:creationId xmlns:a16="http://schemas.microsoft.com/office/drawing/2014/main" id="{7736EA3E-01C4-537C-3314-9C957657A9F5}"/>
              </a:ext>
            </a:extLst>
          </p:cNvPr>
          <p:cNvSpPr>
            <a:spLocks noChangeAspect="1"/>
          </p:cNvSpPr>
          <p:nvPr/>
        </p:nvSpPr>
        <p:spPr>
          <a:xfrm>
            <a:off x="5384976" y="6294809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4" name="Ovale 303">
            <a:extLst>
              <a:ext uri="{FF2B5EF4-FFF2-40B4-BE49-F238E27FC236}">
                <a16:creationId xmlns:a16="http://schemas.microsoft.com/office/drawing/2014/main" id="{6CF22E54-4ACD-96C8-57A7-28F5C576B05D}"/>
              </a:ext>
            </a:extLst>
          </p:cNvPr>
          <p:cNvSpPr>
            <a:spLocks noChangeAspect="1"/>
          </p:cNvSpPr>
          <p:nvPr/>
        </p:nvSpPr>
        <p:spPr>
          <a:xfrm>
            <a:off x="6058420" y="629480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5" name="Ovale 304">
            <a:extLst>
              <a:ext uri="{FF2B5EF4-FFF2-40B4-BE49-F238E27FC236}">
                <a16:creationId xmlns:a16="http://schemas.microsoft.com/office/drawing/2014/main" id="{0D453B3F-DE3B-37EA-A516-9C74CFBE349E}"/>
              </a:ext>
            </a:extLst>
          </p:cNvPr>
          <p:cNvSpPr>
            <a:spLocks noChangeAspect="1"/>
          </p:cNvSpPr>
          <p:nvPr/>
        </p:nvSpPr>
        <p:spPr>
          <a:xfrm>
            <a:off x="6383236" y="629480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6" name="Ovale 305">
            <a:extLst>
              <a:ext uri="{FF2B5EF4-FFF2-40B4-BE49-F238E27FC236}">
                <a16:creationId xmlns:a16="http://schemas.microsoft.com/office/drawing/2014/main" id="{5DB14CD9-A116-FBAD-7562-E5C2008391DF}"/>
              </a:ext>
            </a:extLst>
          </p:cNvPr>
          <p:cNvSpPr>
            <a:spLocks noChangeAspect="1"/>
          </p:cNvSpPr>
          <p:nvPr/>
        </p:nvSpPr>
        <p:spPr>
          <a:xfrm>
            <a:off x="6726271" y="629480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7" name="Ovale 306">
            <a:extLst>
              <a:ext uri="{FF2B5EF4-FFF2-40B4-BE49-F238E27FC236}">
                <a16:creationId xmlns:a16="http://schemas.microsoft.com/office/drawing/2014/main" id="{41CF2E29-C961-13F8-E306-A30EC35A5A96}"/>
              </a:ext>
            </a:extLst>
          </p:cNvPr>
          <p:cNvSpPr>
            <a:spLocks noChangeAspect="1"/>
          </p:cNvSpPr>
          <p:nvPr/>
        </p:nvSpPr>
        <p:spPr>
          <a:xfrm>
            <a:off x="7044819" y="629480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8" name="Ovale 307">
            <a:extLst>
              <a:ext uri="{FF2B5EF4-FFF2-40B4-BE49-F238E27FC236}">
                <a16:creationId xmlns:a16="http://schemas.microsoft.com/office/drawing/2014/main" id="{DC9CF38D-5B9F-5E15-5EB5-B2CE8196A973}"/>
              </a:ext>
            </a:extLst>
          </p:cNvPr>
          <p:cNvSpPr>
            <a:spLocks noChangeAspect="1"/>
          </p:cNvSpPr>
          <p:nvPr/>
        </p:nvSpPr>
        <p:spPr>
          <a:xfrm>
            <a:off x="5730016" y="629480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9" name="Ovale 308">
            <a:extLst>
              <a:ext uri="{FF2B5EF4-FFF2-40B4-BE49-F238E27FC236}">
                <a16:creationId xmlns:a16="http://schemas.microsoft.com/office/drawing/2014/main" id="{BD26A471-0F74-C3E5-D2A1-03BE02F99BC3}"/>
              </a:ext>
            </a:extLst>
          </p:cNvPr>
          <p:cNvSpPr>
            <a:spLocks noChangeAspect="1"/>
          </p:cNvSpPr>
          <p:nvPr/>
        </p:nvSpPr>
        <p:spPr>
          <a:xfrm>
            <a:off x="6383236" y="74181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0" name="Ovale 309">
            <a:extLst>
              <a:ext uri="{FF2B5EF4-FFF2-40B4-BE49-F238E27FC236}">
                <a16:creationId xmlns:a16="http://schemas.microsoft.com/office/drawing/2014/main" id="{CD010171-1A8C-F89A-D627-5EAC0780FAAE}"/>
              </a:ext>
            </a:extLst>
          </p:cNvPr>
          <p:cNvSpPr>
            <a:spLocks noChangeAspect="1"/>
          </p:cNvSpPr>
          <p:nvPr/>
        </p:nvSpPr>
        <p:spPr>
          <a:xfrm>
            <a:off x="6726271" y="74181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7EFC476-A772-8B28-4DEC-1D7B17556B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741" y="6802723"/>
            <a:ext cx="342706" cy="342706"/>
          </a:xfrm>
          <a:prstGeom prst="rect">
            <a:avLst/>
          </a:prstGeom>
        </p:spPr>
      </p:pic>
      <p:sp>
        <p:nvSpPr>
          <p:cNvPr id="21" name="Ovale 20">
            <a:extLst>
              <a:ext uri="{FF2B5EF4-FFF2-40B4-BE49-F238E27FC236}">
                <a16:creationId xmlns:a16="http://schemas.microsoft.com/office/drawing/2014/main" id="{118BB3E5-681D-7EA9-2959-E3030E868337}"/>
              </a:ext>
            </a:extLst>
          </p:cNvPr>
          <p:cNvSpPr>
            <a:spLocks noChangeAspect="1"/>
          </p:cNvSpPr>
          <p:nvPr/>
        </p:nvSpPr>
        <p:spPr>
          <a:xfrm>
            <a:off x="4387913" y="789800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68215438-1964-2127-8BC5-8E31BB742F93}"/>
              </a:ext>
            </a:extLst>
          </p:cNvPr>
          <p:cNvSpPr>
            <a:spLocks noChangeAspect="1"/>
          </p:cNvSpPr>
          <p:nvPr/>
        </p:nvSpPr>
        <p:spPr>
          <a:xfrm>
            <a:off x="4733766" y="789800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99719E50-9B3E-7D57-277A-7E23D40E2627}"/>
              </a:ext>
            </a:extLst>
          </p:cNvPr>
          <p:cNvSpPr>
            <a:spLocks noChangeAspect="1"/>
          </p:cNvSpPr>
          <p:nvPr/>
        </p:nvSpPr>
        <p:spPr>
          <a:xfrm>
            <a:off x="5055015" y="789800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180CC82B-6244-D622-3167-9573C66DA254}"/>
              </a:ext>
            </a:extLst>
          </p:cNvPr>
          <p:cNvSpPr>
            <a:spLocks noChangeAspect="1"/>
          </p:cNvSpPr>
          <p:nvPr/>
        </p:nvSpPr>
        <p:spPr>
          <a:xfrm>
            <a:off x="5384976" y="7898001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49BC211C-F9A2-C8DD-5F93-B08441430412}"/>
              </a:ext>
            </a:extLst>
          </p:cNvPr>
          <p:cNvSpPr>
            <a:spLocks noChangeAspect="1"/>
          </p:cNvSpPr>
          <p:nvPr/>
        </p:nvSpPr>
        <p:spPr>
          <a:xfrm>
            <a:off x="6056197" y="789800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1A42015F-9A12-B9DF-08CB-70BE13C554EC}"/>
              </a:ext>
            </a:extLst>
          </p:cNvPr>
          <p:cNvSpPr>
            <a:spLocks noChangeAspect="1"/>
          </p:cNvSpPr>
          <p:nvPr/>
        </p:nvSpPr>
        <p:spPr>
          <a:xfrm>
            <a:off x="6383236" y="789800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01AF0E3E-F8CE-314D-139A-B6F509C6F864}"/>
              </a:ext>
            </a:extLst>
          </p:cNvPr>
          <p:cNvSpPr>
            <a:spLocks noChangeAspect="1"/>
          </p:cNvSpPr>
          <p:nvPr/>
        </p:nvSpPr>
        <p:spPr>
          <a:xfrm>
            <a:off x="6724048" y="7898000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81A9FDCC-1A7D-2216-CDD9-AC0BE1B4C2B8}"/>
              </a:ext>
            </a:extLst>
          </p:cNvPr>
          <p:cNvSpPr>
            <a:spLocks noChangeAspect="1"/>
          </p:cNvSpPr>
          <p:nvPr/>
        </p:nvSpPr>
        <p:spPr>
          <a:xfrm>
            <a:off x="4387913" y="1016955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>
            <a:extLst>
              <a:ext uri="{FF2B5EF4-FFF2-40B4-BE49-F238E27FC236}">
                <a16:creationId xmlns:a16="http://schemas.microsoft.com/office/drawing/2014/main" id="{D3519DA0-FBEA-7240-25A2-23C22BB60066}"/>
              </a:ext>
            </a:extLst>
          </p:cNvPr>
          <p:cNvSpPr>
            <a:spLocks noChangeAspect="1"/>
          </p:cNvSpPr>
          <p:nvPr/>
        </p:nvSpPr>
        <p:spPr>
          <a:xfrm>
            <a:off x="4733766" y="1016955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63AF7534-8A19-840E-E683-CC8507EEB5F9}"/>
              </a:ext>
            </a:extLst>
          </p:cNvPr>
          <p:cNvSpPr>
            <a:spLocks noChangeAspect="1"/>
          </p:cNvSpPr>
          <p:nvPr/>
        </p:nvSpPr>
        <p:spPr>
          <a:xfrm>
            <a:off x="5055015" y="1016955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9209A7E0-01AB-EECE-DB51-842D1E31A02A}"/>
              </a:ext>
            </a:extLst>
          </p:cNvPr>
          <p:cNvSpPr>
            <a:spLocks noChangeAspect="1"/>
          </p:cNvSpPr>
          <p:nvPr/>
        </p:nvSpPr>
        <p:spPr>
          <a:xfrm>
            <a:off x="5384976" y="1016955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E19251AC-7506-CA2D-3316-8179B00A668B}"/>
              </a:ext>
            </a:extLst>
          </p:cNvPr>
          <p:cNvSpPr>
            <a:spLocks noChangeAspect="1"/>
          </p:cNvSpPr>
          <p:nvPr/>
        </p:nvSpPr>
        <p:spPr>
          <a:xfrm>
            <a:off x="6058420" y="1016955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513AC7A6-F057-5A41-771E-62D23E96E232}"/>
              </a:ext>
            </a:extLst>
          </p:cNvPr>
          <p:cNvSpPr>
            <a:spLocks noChangeAspect="1"/>
          </p:cNvSpPr>
          <p:nvPr/>
        </p:nvSpPr>
        <p:spPr>
          <a:xfrm>
            <a:off x="6383236" y="1016955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E0BD9E00-5D1B-E203-D5B4-3997D34AD92D}"/>
              </a:ext>
            </a:extLst>
          </p:cNvPr>
          <p:cNvSpPr>
            <a:spLocks noChangeAspect="1"/>
          </p:cNvSpPr>
          <p:nvPr/>
        </p:nvSpPr>
        <p:spPr>
          <a:xfrm>
            <a:off x="6726271" y="1016955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5B65D842-7363-A949-5DF9-B88B7A0FC7B2}"/>
              </a:ext>
            </a:extLst>
          </p:cNvPr>
          <p:cNvSpPr>
            <a:spLocks noChangeAspect="1"/>
          </p:cNvSpPr>
          <p:nvPr/>
        </p:nvSpPr>
        <p:spPr>
          <a:xfrm>
            <a:off x="7044819" y="1016955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CB1D02A9-B52D-D9C2-D6F5-E4734EAAA0BF}"/>
              </a:ext>
            </a:extLst>
          </p:cNvPr>
          <p:cNvSpPr>
            <a:spLocks noChangeAspect="1"/>
          </p:cNvSpPr>
          <p:nvPr/>
        </p:nvSpPr>
        <p:spPr>
          <a:xfrm>
            <a:off x="5730016" y="1016955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318CE727-DCFA-7395-2A1D-256ADA137A6C}"/>
              </a:ext>
            </a:extLst>
          </p:cNvPr>
          <p:cNvSpPr>
            <a:spLocks noChangeAspect="1"/>
          </p:cNvSpPr>
          <p:nvPr/>
        </p:nvSpPr>
        <p:spPr>
          <a:xfrm>
            <a:off x="4387913" y="967664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BFECE707-9F70-5EC3-682C-75243F227E73}"/>
              </a:ext>
            </a:extLst>
          </p:cNvPr>
          <p:cNvSpPr>
            <a:spLocks noChangeAspect="1"/>
          </p:cNvSpPr>
          <p:nvPr/>
        </p:nvSpPr>
        <p:spPr>
          <a:xfrm>
            <a:off x="4733766" y="967664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e 38">
            <a:extLst>
              <a:ext uri="{FF2B5EF4-FFF2-40B4-BE49-F238E27FC236}">
                <a16:creationId xmlns:a16="http://schemas.microsoft.com/office/drawing/2014/main" id="{CCB0D88D-F8FB-4820-09ED-01581421DF81}"/>
              </a:ext>
            </a:extLst>
          </p:cNvPr>
          <p:cNvSpPr>
            <a:spLocks noChangeAspect="1"/>
          </p:cNvSpPr>
          <p:nvPr/>
        </p:nvSpPr>
        <p:spPr>
          <a:xfrm>
            <a:off x="5055015" y="967664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F3F70F1B-BE22-9BAD-448D-047CD4C48124}"/>
              </a:ext>
            </a:extLst>
          </p:cNvPr>
          <p:cNvSpPr>
            <a:spLocks noChangeAspect="1"/>
          </p:cNvSpPr>
          <p:nvPr/>
        </p:nvSpPr>
        <p:spPr>
          <a:xfrm>
            <a:off x="5384976" y="9676643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15A685C2-C8FB-1C08-041F-7934D0BF13CF}"/>
              </a:ext>
            </a:extLst>
          </p:cNvPr>
          <p:cNvSpPr>
            <a:spLocks noChangeAspect="1"/>
          </p:cNvSpPr>
          <p:nvPr/>
        </p:nvSpPr>
        <p:spPr>
          <a:xfrm>
            <a:off x="6058420" y="967664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96BC22F4-B695-3FF5-FFB9-FA839839B504}"/>
              </a:ext>
            </a:extLst>
          </p:cNvPr>
          <p:cNvSpPr>
            <a:spLocks noChangeAspect="1"/>
          </p:cNvSpPr>
          <p:nvPr/>
        </p:nvSpPr>
        <p:spPr>
          <a:xfrm>
            <a:off x="6383236" y="967664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B7B6C73E-2942-9056-DEDE-CD84C00B3044}"/>
              </a:ext>
            </a:extLst>
          </p:cNvPr>
          <p:cNvSpPr>
            <a:spLocks noChangeAspect="1"/>
          </p:cNvSpPr>
          <p:nvPr/>
        </p:nvSpPr>
        <p:spPr>
          <a:xfrm>
            <a:off x="6726271" y="967664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Ovale 43">
            <a:extLst>
              <a:ext uri="{FF2B5EF4-FFF2-40B4-BE49-F238E27FC236}">
                <a16:creationId xmlns:a16="http://schemas.microsoft.com/office/drawing/2014/main" id="{B55B90FD-7DE8-41A5-F465-2993A037392A}"/>
              </a:ext>
            </a:extLst>
          </p:cNvPr>
          <p:cNvSpPr>
            <a:spLocks noChangeAspect="1"/>
          </p:cNvSpPr>
          <p:nvPr/>
        </p:nvSpPr>
        <p:spPr>
          <a:xfrm>
            <a:off x="7044819" y="967664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>
            <a:extLst>
              <a:ext uri="{FF2B5EF4-FFF2-40B4-BE49-F238E27FC236}">
                <a16:creationId xmlns:a16="http://schemas.microsoft.com/office/drawing/2014/main" id="{B866BAB2-B9D8-6DEB-7710-613177FB2ADF}"/>
              </a:ext>
            </a:extLst>
          </p:cNvPr>
          <p:cNvSpPr>
            <a:spLocks noChangeAspect="1"/>
          </p:cNvSpPr>
          <p:nvPr/>
        </p:nvSpPr>
        <p:spPr>
          <a:xfrm>
            <a:off x="5730016" y="9676642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3CBDF960-C748-84B3-F72F-14E10C084601}"/>
              </a:ext>
            </a:extLst>
          </p:cNvPr>
          <p:cNvSpPr>
            <a:spLocks noChangeAspect="1"/>
          </p:cNvSpPr>
          <p:nvPr/>
        </p:nvSpPr>
        <p:spPr>
          <a:xfrm>
            <a:off x="4387913" y="918178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55FD3B3C-38D1-78D1-A3EC-25D43E2AC5D5}"/>
              </a:ext>
            </a:extLst>
          </p:cNvPr>
          <p:cNvSpPr>
            <a:spLocks noChangeAspect="1"/>
          </p:cNvSpPr>
          <p:nvPr/>
        </p:nvSpPr>
        <p:spPr>
          <a:xfrm>
            <a:off x="4733766" y="918178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>
            <a:extLst>
              <a:ext uri="{FF2B5EF4-FFF2-40B4-BE49-F238E27FC236}">
                <a16:creationId xmlns:a16="http://schemas.microsoft.com/office/drawing/2014/main" id="{79CAB134-9065-7A84-9E3C-C1C5283B5260}"/>
              </a:ext>
            </a:extLst>
          </p:cNvPr>
          <p:cNvSpPr>
            <a:spLocks noChangeAspect="1"/>
          </p:cNvSpPr>
          <p:nvPr/>
        </p:nvSpPr>
        <p:spPr>
          <a:xfrm>
            <a:off x="5055015" y="918178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>
            <a:extLst>
              <a:ext uri="{FF2B5EF4-FFF2-40B4-BE49-F238E27FC236}">
                <a16:creationId xmlns:a16="http://schemas.microsoft.com/office/drawing/2014/main" id="{5884EADB-B6DC-5172-37A2-7F8DC6365177}"/>
              </a:ext>
            </a:extLst>
          </p:cNvPr>
          <p:cNvSpPr>
            <a:spLocks noChangeAspect="1"/>
          </p:cNvSpPr>
          <p:nvPr/>
        </p:nvSpPr>
        <p:spPr>
          <a:xfrm>
            <a:off x="5384976" y="918178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F085C5FA-0514-EA27-F601-2C019D765C46}"/>
              </a:ext>
            </a:extLst>
          </p:cNvPr>
          <p:cNvSpPr>
            <a:spLocks noChangeAspect="1"/>
          </p:cNvSpPr>
          <p:nvPr/>
        </p:nvSpPr>
        <p:spPr>
          <a:xfrm>
            <a:off x="6058420" y="918178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>
            <a:extLst>
              <a:ext uri="{FF2B5EF4-FFF2-40B4-BE49-F238E27FC236}">
                <a16:creationId xmlns:a16="http://schemas.microsoft.com/office/drawing/2014/main" id="{DE2E71CF-00D3-3FEA-E3F3-BDFC0171C2A8}"/>
              </a:ext>
            </a:extLst>
          </p:cNvPr>
          <p:cNvSpPr>
            <a:spLocks noChangeAspect="1"/>
          </p:cNvSpPr>
          <p:nvPr/>
        </p:nvSpPr>
        <p:spPr>
          <a:xfrm>
            <a:off x="6383236" y="918178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id="{A6B9D68C-8689-BE63-926A-29619889A876}"/>
              </a:ext>
            </a:extLst>
          </p:cNvPr>
          <p:cNvSpPr>
            <a:spLocks noChangeAspect="1"/>
          </p:cNvSpPr>
          <p:nvPr/>
        </p:nvSpPr>
        <p:spPr>
          <a:xfrm>
            <a:off x="6726271" y="918178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52">
            <a:extLst>
              <a:ext uri="{FF2B5EF4-FFF2-40B4-BE49-F238E27FC236}">
                <a16:creationId xmlns:a16="http://schemas.microsoft.com/office/drawing/2014/main" id="{44441C9D-3CD7-E3E9-CA00-B04C6185724E}"/>
              </a:ext>
            </a:extLst>
          </p:cNvPr>
          <p:cNvSpPr>
            <a:spLocks noChangeAspect="1"/>
          </p:cNvSpPr>
          <p:nvPr/>
        </p:nvSpPr>
        <p:spPr>
          <a:xfrm>
            <a:off x="7044819" y="918178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53">
            <a:extLst>
              <a:ext uri="{FF2B5EF4-FFF2-40B4-BE49-F238E27FC236}">
                <a16:creationId xmlns:a16="http://schemas.microsoft.com/office/drawing/2014/main" id="{A7F1D3D7-7351-422F-BCBC-1505360E7593}"/>
              </a:ext>
            </a:extLst>
          </p:cNvPr>
          <p:cNvSpPr>
            <a:spLocks noChangeAspect="1"/>
          </p:cNvSpPr>
          <p:nvPr/>
        </p:nvSpPr>
        <p:spPr>
          <a:xfrm>
            <a:off x="5730016" y="918178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Ovale 54">
            <a:extLst>
              <a:ext uri="{FF2B5EF4-FFF2-40B4-BE49-F238E27FC236}">
                <a16:creationId xmlns:a16="http://schemas.microsoft.com/office/drawing/2014/main" id="{DF0BFC32-4521-AE8B-DC9D-40B24874AE26}"/>
              </a:ext>
            </a:extLst>
          </p:cNvPr>
          <p:cNvSpPr>
            <a:spLocks noChangeAspect="1"/>
          </p:cNvSpPr>
          <p:nvPr/>
        </p:nvSpPr>
        <p:spPr>
          <a:xfrm>
            <a:off x="4387913" y="8857515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e 55">
            <a:extLst>
              <a:ext uri="{FF2B5EF4-FFF2-40B4-BE49-F238E27FC236}">
                <a16:creationId xmlns:a16="http://schemas.microsoft.com/office/drawing/2014/main" id="{84EA3AC6-722E-349B-1511-DEA740525B55}"/>
              </a:ext>
            </a:extLst>
          </p:cNvPr>
          <p:cNvSpPr>
            <a:spLocks noChangeAspect="1"/>
          </p:cNvSpPr>
          <p:nvPr/>
        </p:nvSpPr>
        <p:spPr>
          <a:xfrm>
            <a:off x="4733766" y="8857515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e 56">
            <a:extLst>
              <a:ext uri="{FF2B5EF4-FFF2-40B4-BE49-F238E27FC236}">
                <a16:creationId xmlns:a16="http://schemas.microsoft.com/office/drawing/2014/main" id="{79C559E5-681B-00BA-1E3B-0FF2FE475C3C}"/>
              </a:ext>
            </a:extLst>
          </p:cNvPr>
          <p:cNvSpPr>
            <a:spLocks noChangeAspect="1"/>
          </p:cNvSpPr>
          <p:nvPr/>
        </p:nvSpPr>
        <p:spPr>
          <a:xfrm>
            <a:off x="5055015" y="8857515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e 57">
            <a:extLst>
              <a:ext uri="{FF2B5EF4-FFF2-40B4-BE49-F238E27FC236}">
                <a16:creationId xmlns:a16="http://schemas.microsoft.com/office/drawing/2014/main" id="{2E110A9E-14A4-1B15-A000-518933180FDF}"/>
              </a:ext>
            </a:extLst>
          </p:cNvPr>
          <p:cNvSpPr>
            <a:spLocks noChangeAspect="1"/>
          </p:cNvSpPr>
          <p:nvPr/>
        </p:nvSpPr>
        <p:spPr>
          <a:xfrm>
            <a:off x="5384976" y="8857515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>
            <a:extLst>
              <a:ext uri="{FF2B5EF4-FFF2-40B4-BE49-F238E27FC236}">
                <a16:creationId xmlns:a16="http://schemas.microsoft.com/office/drawing/2014/main" id="{86C9653A-3491-3A3C-B115-4DE29E3E55D2}"/>
              </a:ext>
            </a:extLst>
          </p:cNvPr>
          <p:cNvSpPr>
            <a:spLocks noChangeAspect="1"/>
          </p:cNvSpPr>
          <p:nvPr/>
        </p:nvSpPr>
        <p:spPr>
          <a:xfrm>
            <a:off x="6058420" y="8857514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Ovale 59">
            <a:extLst>
              <a:ext uri="{FF2B5EF4-FFF2-40B4-BE49-F238E27FC236}">
                <a16:creationId xmlns:a16="http://schemas.microsoft.com/office/drawing/2014/main" id="{6CD38131-37F0-5E30-0856-7C09CB1C26A1}"/>
              </a:ext>
            </a:extLst>
          </p:cNvPr>
          <p:cNvSpPr>
            <a:spLocks noChangeAspect="1"/>
          </p:cNvSpPr>
          <p:nvPr/>
        </p:nvSpPr>
        <p:spPr>
          <a:xfrm>
            <a:off x="6383236" y="8857514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>
            <a:extLst>
              <a:ext uri="{FF2B5EF4-FFF2-40B4-BE49-F238E27FC236}">
                <a16:creationId xmlns:a16="http://schemas.microsoft.com/office/drawing/2014/main" id="{3B6A2CC0-E6F5-ED81-C6A7-DF3EF9414A5D}"/>
              </a:ext>
            </a:extLst>
          </p:cNvPr>
          <p:cNvSpPr>
            <a:spLocks noChangeAspect="1"/>
          </p:cNvSpPr>
          <p:nvPr/>
        </p:nvSpPr>
        <p:spPr>
          <a:xfrm>
            <a:off x="6726271" y="8857514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61">
            <a:extLst>
              <a:ext uri="{FF2B5EF4-FFF2-40B4-BE49-F238E27FC236}">
                <a16:creationId xmlns:a16="http://schemas.microsoft.com/office/drawing/2014/main" id="{8A65B86D-8448-521C-F5BB-6D37A3DAD3E1}"/>
              </a:ext>
            </a:extLst>
          </p:cNvPr>
          <p:cNvSpPr>
            <a:spLocks noChangeAspect="1"/>
          </p:cNvSpPr>
          <p:nvPr/>
        </p:nvSpPr>
        <p:spPr>
          <a:xfrm>
            <a:off x="7044819" y="8857514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>
            <a:extLst>
              <a:ext uri="{FF2B5EF4-FFF2-40B4-BE49-F238E27FC236}">
                <a16:creationId xmlns:a16="http://schemas.microsoft.com/office/drawing/2014/main" id="{79EDF359-32F6-18A5-F8F6-C710E474A9C0}"/>
              </a:ext>
            </a:extLst>
          </p:cNvPr>
          <p:cNvSpPr>
            <a:spLocks noChangeAspect="1"/>
          </p:cNvSpPr>
          <p:nvPr/>
        </p:nvSpPr>
        <p:spPr>
          <a:xfrm>
            <a:off x="5730016" y="8857514"/>
            <a:ext cx="104351" cy="108000"/>
          </a:xfrm>
          <a:prstGeom prst="ellipse">
            <a:avLst/>
          </a:prstGeom>
          <a:solidFill>
            <a:srgbClr val="6CA02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Ovale 127">
            <a:extLst>
              <a:ext uri="{FF2B5EF4-FFF2-40B4-BE49-F238E27FC236}">
                <a16:creationId xmlns:a16="http://schemas.microsoft.com/office/drawing/2014/main" id="{6F15B50F-F2A5-B6DC-608F-643F752ACF5C}"/>
              </a:ext>
            </a:extLst>
          </p:cNvPr>
          <p:cNvSpPr>
            <a:spLocks noChangeAspect="1"/>
          </p:cNvSpPr>
          <p:nvPr/>
        </p:nvSpPr>
        <p:spPr>
          <a:xfrm>
            <a:off x="6383236" y="857337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9" name="Ovale 128">
            <a:extLst>
              <a:ext uri="{FF2B5EF4-FFF2-40B4-BE49-F238E27FC236}">
                <a16:creationId xmlns:a16="http://schemas.microsoft.com/office/drawing/2014/main" id="{86BEFD3E-FD29-8B0B-A06B-C2AA54878C18}"/>
              </a:ext>
            </a:extLst>
          </p:cNvPr>
          <p:cNvSpPr>
            <a:spLocks noChangeAspect="1"/>
          </p:cNvSpPr>
          <p:nvPr/>
        </p:nvSpPr>
        <p:spPr>
          <a:xfrm>
            <a:off x="6726271" y="8573378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35AAE1F7-7759-0A91-10B1-D7DFC975F7CE}"/>
              </a:ext>
            </a:extLst>
          </p:cNvPr>
          <p:cNvSpPr>
            <a:spLocks noChangeAspect="1"/>
          </p:cNvSpPr>
          <p:nvPr/>
        </p:nvSpPr>
        <p:spPr>
          <a:xfrm>
            <a:off x="4387913" y="82434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Ovale 130">
            <a:extLst>
              <a:ext uri="{FF2B5EF4-FFF2-40B4-BE49-F238E27FC236}">
                <a16:creationId xmlns:a16="http://schemas.microsoft.com/office/drawing/2014/main" id="{FB717FF1-CCF0-CC7F-E101-7DC78DDB7FD8}"/>
              </a:ext>
            </a:extLst>
          </p:cNvPr>
          <p:cNvSpPr>
            <a:spLocks noChangeAspect="1"/>
          </p:cNvSpPr>
          <p:nvPr/>
        </p:nvSpPr>
        <p:spPr>
          <a:xfrm>
            <a:off x="4733766" y="82434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2" name="Ovale 131">
            <a:extLst>
              <a:ext uri="{FF2B5EF4-FFF2-40B4-BE49-F238E27FC236}">
                <a16:creationId xmlns:a16="http://schemas.microsoft.com/office/drawing/2014/main" id="{9D6C3C7E-0393-2448-35E2-DEE388F1485D}"/>
              </a:ext>
            </a:extLst>
          </p:cNvPr>
          <p:cNvSpPr>
            <a:spLocks noChangeAspect="1"/>
          </p:cNvSpPr>
          <p:nvPr/>
        </p:nvSpPr>
        <p:spPr>
          <a:xfrm>
            <a:off x="5055015" y="82434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Ovale 132">
            <a:extLst>
              <a:ext uri="{FF2B5EF4-FFF2-40B4-BE49-F238E27FC236}">
                <a16:creationId xmlns:a16="http://schemas.microsoft.com/office/drawing/2014/main" id="{57DB6034-ED87-3F30-6E6C-9E8CEA309CC7}"/>
              </a:ext>
            </a:extLst>
          </p:cNvPr>
          <p:cNvSpPr>
            <a:spLocks noChangeAspect="1"/>
          </p:cNvSpPr>
          <p:nvPr/>
        </p:nvSpPr>
        <p:spPr>
          <a:xfrm>
            <a:off x="5384976" y="8243457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4" name="Ovale 133">
            <a:extLst>
              <a:ext uri="{FF2B5EF4-FFF2-40B4-BE49-F238E27FC236}">
                <a16:creationId xmlns:a16="http://schemas.microsoft.com/office/drawing/2014/main" id="{50D1CDC2-976E-B2BD-A4C1-ADBB6AA20E6E}"/>
              </a:ext>
            </a:extLst>
          </p:cNvPr>
          <p:cNvSpPr>
            <a:spLocks noChangeAspect="1"/>
          </p:cNvSpPr>
          <p:nvPr/>
        </p:nvSpPr>
        <p:spPr>
          <a:xfrm>
            <a:off x="6058420" y="824345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Ovale 134">
            <a:extLst>
              <a:ext uri="{FF2B5EF4-FFF2-40B4-BE49-F238E27FC236}">
                <a16:creationId xmlns:a16="http://schemas.microsoft.com/office/drawing/2014/main" id="{BA440002-5CD2-37BF-6404-ED66FF07E281}"/>
              </a:ext>
            </a:extLst>
          </p:cNvPr>
          <p:cNvSpPr>
            <a:spLocks noChangeAspect="1"/>
          </p:cNvSpPr>
          <p:nvPr/>
        </p:nvSpPr>
        <p:spPr>
          <a:xfrm>
            <a:off x="6383236" y="824345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Ovale 135">
            <a:extLst>
              <a:ext uri="{FF2B5EF4-FFF2-40B4-BE49-F238E27FC236}">
                <a16:creationId xmlns:a16="http://schemas.microsoft.com/office/drawing/2014/main" id="{2843E416-507C-7F07-87A0-BB0C9939235F}"/>
              </a:ext>
            </a:extLst>
          </p:cNvPr>
          <p:cNvSpPr>
            <a:spLocks noChangeAspect="1"/>
          </p:cNvSpPr>
          <p:nvPr/>
        </p:nvSpPr>
        <p:spPr>
          <a:xfrm>
            <a:off x="6726271" y="824345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Ovale 136">
            <a:extLst>
              <a:ext uri="{FF2B5EF4-FFF2-40B4-BE49-F238E27FC236}">
                <a16:creationId xmlns:a16="http://schemas.microsoft.com/office/drawing/2014/main" id="{B6BD54DB-6758-721C-E2B1-29266943D4BF}"/>
              </a:ext>
            </a:extLst>
          </p:cNvPr>
          <p:cNvSpPr>
            <a:spLocks noChangeAspect="1"/>
          </p:cNvSpPr>
          <p:nvPr/>
        </p:nvSpPr>
        <p:spPr>
          <a:xfrm>
            <a:off x="7044819" y="8243456"/>
            <a:ext cx="104351" cy="108000"/>
          </a:xfrm>
          <a:prstGeom prst="ellipse">
            <a:avLst/>
          </a:prstGeom>
          <a:solidFill>
            <a:srgbClr val="017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6" name="AutoShape 3">
            <a:extLst>
              <a:ext uri="{FF2B5EF4-FFF2-40B4-BE49-F238E27FC236}">
                <a16:creationId xmlns:a16="http://schemas.microsoft.com/office/drawing/2014/main" id="{C3C1E24E-BF7C-ADC3-5851-97EBEFB6559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243013" y="2538413"/>
            <a:ext cx="29384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97" name="AutoShape 3">
            <a:extLst>
              <a:ext uri="{FF2B5EF4-FFF2-40B4-BE49-F238E27FC236}">
                <a16:creationId xmlns:a16="http://schemas.microsoft.com/office/drawing/2014/main" id="{77089982-E172-F24B-9A94-D989D562820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395413" y="2690813"/>
            <a:ext cx="29384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33A970E-5F24-72AC-816D-687063D7B922}"/>
              </a:ext>
            </a:extLst>
          </p:cNvPr>
          <p:cNvSpPr txBox="1"/>
          <p:nvPr/>
        </p:nvSpPr>
        <p:spPr>
          <a:xfrm>
            <a:off x="2174815" y="10449255"/>
            <a:ext cx="34150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b="1">
                <a:solidFill>
                  <a:srgbClr val="505A57"/>
                </a:solidFill>
                <a:latin typeface="Poppins"/>
                <a:sym typeface="Poppins"/>
              </a:rPr>
              <a:t>* </a:t>
            </a:r>
            <a:r>
              <a:rPr lang="es-ES" sz="800">
                <a:solidFill>
                  <a:srgbClr val="505A57"/>
                </a:solidFill>
                <a:latin typeface="Poppins"/>
                <a:sym typeface="Poppins"/>
              </a:rPr>
              <a:t>Situada cerca de los vestuarios del gimnasio</a:t>
            </a:r>
            <a:endParaRPr lang="it-IT" sz="800" dirty="0">
              <a:solidFill>
                <a:srgbClr val="505A57"/>
              </a:solidFill>
              <a:latin typeface="Poppins" pitchFamily="2" charset="77"/>
            </a:endParaRPr>
          </a:p>
        </p:txBody>
      </p:sp>
      <p:pic>
        <p:nvPicPr>
          <p:cNvPr id="9" name="Immagine 8" descr="Immagine che contiene testo, Elementi grafici, grafica, schermata&#10;&#10;Il contenuto generato dall'IA potrebbe non essere corretto.">
            <a:extLst>
              <a:ext uri="{FF2B5EF4-FFF2-40B4-BE49-F238E27FC236}">
                <a16:creationId xmlns:a16="http://schemas.microsoft.com/office/drawing/2014/main" id="{0FCBE9C0-D990-06C9-B963-949D071E12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4410" y="842956"/>
            <a:ext cx="877184" cy="76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435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D8B3A459D9E640BAB43A43F601AD6C" ma:contentTypeVersion="23" ma:contentTypeDescription="Create a new document." ma:contentTypeScope="" ma:versionID="8d9c3fd9435ad9d1f9dc152a36789ce2">
  <xsd:schema xmlns:xsd="http://www.w3.org/2001/XMLSchema" xmlns:xs="http://www.w3.org/2001/XMLSchema" xmlns:p="http://schemas.microsoft.com/office/2006/metadata/properties" xmlns:ns2="b5a36d75-0e20-481a-beb0-092d4cb9d837" xmlns:ns3="fed70e35-30a4-4219-a2ac-5bcfa0c3191e" targetNamespace="http://schemas.microsoft.com/office/2006/metadata/properties" ma:root="true" ma:fieldsID="d477f88ef047708d263659ecef1ac653" ns2:_="" ns3:_="">
    <xsd:import namespace="b5a36d75-0e20-481a-beb0-092d4cb9d837"/>
    <xsd:import namespace="fed70e35-30a4-4219-a2ac-5bcfa0c319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arket" minOccurs="0"/>
                <xsd:element ref="ns2:Wave" minOccurs="0"/>
                <xsd:element ref="ns2:Year" minOccurs="0"/>
                <xsd:element ref="ns2:_Flow_Signoff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36d75-0e20-481a-beb0-092d4cb9d8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431271b3-10d3-457a-b0bf-938de0352f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arket" ma:index="25" nillable="true" ma:displayName="Market" ma:description="External key to filter documents" ma:format="Dropdown" ma:internalName="Market">
      <xsd:simpleType>
        <xsd:restriction base="dms:Text">
          <xsd:maxLength value="255"/>
        </xsd:restriction>
      </xsd:simpleType>
    </xsd:element>
    <xsd:element name="Wave" ma:index="26" nillable="true" ma:displayName="Wave" ma:description="External key for the Wave" ma:format="Dropdown" ma:internalName="Wave">
      <xsd:simpleType>
        <xsd:restriction base="dms:Text">
          <xsd:maxLength value="255"/>
        </xsd:restriction>
      </xsd:simpleType>
    </xsd:element>
    <xsd:element name="Year" ma:index="27" nillable="true" ma:displayName="Year" ma:description="External key for the year" ma:format="Dropdown" ma:internalName="Year" ma:percentage="FALSE">
      <xsd:simpleType>
        <xsd:restriction base="dms:Number"/>
      </xsd:simpleType>
    </xsd:element>
    <xsd:element name="_Flow_SignoffStatus" ma:index="28" nillable="true" ma:displayName="Sign-off status" ma:internalName="Sign_x002d_off_x0020_status">
      <xsd:simpleType>
        <xsd:restriction base="dms:Text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70e35-30a4-4219-a2ac-5bcfa0c31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2424396-0120-45c7-8e2a-0c1da1101a0d}" ma:internalName="TaxCatchAll" ma:showField="CatchAllData" ma:web="fed70e35-30a4-4219-a2ac-5bcfa0c31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d70e35-30a4-4219-a2ac-5bcfa0c3191e" xsi:nil="true"/>
    <lcf76f155ced4ddcb4097134ff3c332f xmlns="b5a36d75-0e20-481a-beb0-092d4cb9d837">
      <Terms xmlns="http://schemas.microsoft.com/office/infopath/2007/PartnerControls"/>
    </lcf76f155ced4ddcb4097134ff3c332f>
    <Wave xmlns="b5a36d75-0e20-481a-beb0-092d4cb9d837" xsi:nil="true"/>
    <_Flow_SignoffStatus xmlns="b5a36d75-0e20-481a-beb0-092d4cb9d837" xsi:nil="true"/>
    <Year xmlns="b5a36d75-0e20-481a-beb0-092d4cb9d837" xsi:nil="true"/>
    <Market xmlns="b5a36d75-0e20-481a-beb0-092d4cb9d837" xsi:nil="true"/>
  </documentManagement>
</p:properties>
</file>

<file path=customXml/itemProps1.xml><?xml version="1.0" encoding="utf-8"?>
<ds:datastoreItem xmlns:ds="http://schemas.openxmlformats.org/officeDocument/2006/customXml" ds:itemID="{6EAA9B9D-1DBB-4835-8033-E53280991F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C64FEA-D193-415F-BEC2-B4D4285552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a36d75-0e20-481a-beb0-092d4cb9d837"/>
    <ds:schemaRef ds:uri="fed70e35-30a4-4219-a2ac-5bcfa0c319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3C1737-A44B-43C6-8AC5-019BB1794043}">
  <ds:schemaRefs>
    <ds:schemaRef ds:uri="http://schemas.microsoft.com/office/2006/metadata/properties"/>
    <ds:schemaRef ds:uri="http://schemas.microsoft.com/office/infopath/2007/PartnerControls"/>
    <ds:schemaRef ds:uri="349d15f1-656b-4ca3-b197-416ced705e82"/>
    <ds:schemaRef ds:uri="503dd54a-a79d-4d02-9c29-4da576392d9b"/>
    <ds:schemaRef ds:uri="fed70e35-30a4-4219-a2ac-5bcfa0c3191e"/>
    <ds:schemaRef ds:uri="b5a36d75-0e20-481a-beb0-092d4cb9d83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650</Words>
  <Application>Microsoft Office PowerPoint</Application>
  <PresentationFormat>Custom</PresentationFormat>
  <Paragraphs>99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marilena</dc:creator>
  <cp:lastModifiedBy>Puppo, Ornella (Costa)</cp:lastModifiedBy>
  <cp:revision>35</cp:revision>
  <cp:lastPrinted>2024-08-02T07:37:23Z</cp:lastPrinted>
  <dcterms:created xsi:type="dcterms:W3CDTF">2024-08-01T07:32:46Z</dcterms:created>
  <dcterms:modified xsi:type="dcterms:W3CDTF">2025-07-11T20:05:52Z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0x01010007D8B3A459D9E640BAB43A43F601AD6C</vt:lpwstr>
  </property>
  <property fmtid="{D5CDD505-2E9C-101B-9397-08002B2CF9AE}" pid="3" name="MediaServiceImageTags">
    <vt:lpwstr/>
  </property>
</Properties>
</file>